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9.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29"/>
  </p:notesMasterIdLst>
  <p:sldIdLst>
    <p:sldId id="289" r:id="rId3"/>
    <p:sldId id="267" r:id="rId4"/>
    <p:sldId id="266" r:id="rId5"/>
    <p:sldId id="297" r:id="rId6"/>
    <p:sldId id="300" r:id="rId7"/>
    <p:sldId id="274" r:id="rId8"/>
    <p:sldId id="257" r:id="rId9"/>
    <p:sldId id="279" r:id="rId10"/>
    <p:sldId id="268" r:id="rId11"/>
    <p:sldId id="290" r:id="rId12"/>
    <p:sldId id="281" r:id="rId13"/>
    <p:sldId id="271" r:id="rId14"/>
    <p:sldId id="280" r:id="rId15"/>
    <p:sldId id="275" r:id="rId16"/>
    <p:sldId id="291" r:id="rId17"/>
    <p:sldId id="270" r:id="rId18"/>
    <p:sldId id="273" r:id="rId19"/>
    <p:sldId id="288" r:id="rId20"/>
    <p:sldId id="276" r:id="rId21"/>
    <p:sldId id="292" r:id="rId22"/>
    <p:sldId id="272" r:id="rId23"/>
    <p:sldId id="278" r:id="rId24"/>
    <p:sldId id="269" r:id="rId25"/>
    <p:sldId id="282" r:id="rId26"/>
    <p:sldId id="299" r:id="rId27"/>
    <p:sldId id="293"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66"/>
            <p14:sldId id="297"/>
            <p14:sldId id="300"/>
            <p14:sldId id="274"/>
            <p14:sldId id="257"/>
            <p14:sldId id="279"/>
            <p14:sldId id="268"/>
            <p14:sldId id="290"/>
            <p14:sldId id="281"/>
            <p14:sldId id="271"/>
            <p14:sldId id="280"/>
            <p14:sldId id="275"/>
            <p14:sldId id="291"/>
            <p14:sldId id="270"/>
            <p14:sldId id="273"/>
            <p14:sldId id="288"/>
            <p14:sldId id="276"/>
            <p14:sldId id="292"/>
            <p14:sldId id="272"/>
            <p14:sldId id="278"/>
            <p14:sldId id="269"/>
            <p14:sldId id="282"/>
            <p14:sldId id="299"/>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6F18"/>
    <a:srgbClr val="FA602E"/>
    <a:srgbClr val="EFF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70" autoAdjust="0"/>
    <p:restoredTop sz="94689"/>
  </p:normalViewPr>
  <p:slideViewPr>
    <p:cSldViewPr snapToGrid="0">
      <p:cViewPr varScale="1">
        <p:scale>
          <a:sx n="108" d="100"/>
          <a:sy n="108" d="100"/>
        </p:scale>
        <p:origin x="17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tags" Target="tags/tag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422-4881-8682-82F2E7894BEF}"/>
              </c:ext>
            </c:extLst>
          </c:dPt>
          <c:dPt>
            <c:idx val="1"/>
            <c:bubble3D val="0"/>
            <c:spPr>
              <a:noFill/>
              <a:ln w="19050">
                <a:noFill/>
              </a:ln>
              <a:effectLst/>
            </c:spPr>
            <c:extLst>
              <c:ext xmlns:c16="http://schemas.microsoft.com/office/drawing/2014/chart" uri="{C3380CC4-5D6E-409C-BE32-E72D297353CC}">
                <c16:uniqueId val="{00000003-0422-4881-8682-82F2E7894BEF}"/>
              </c:ext>
            </c:extLst>
          </c:dPt>
          <c:cat>
            <c:strRef>
              <c:f>Sheet1!$A$2:$A$3</c:f>
              <c:strCache>
                <c:ptCount val="2"/>
                <c:pt idx="0">
                  <c:v>第一季度</c:v>
                </c:pt>
                <c:pt idx="1">
                  <c:v>第二季度</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0422-4881-8682-82F2E7894BEF}"/>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763-45BC-8E61-D5CB055670E3}"/>
              </c:ext>
            </c:extLst>
          </c:dPt>
          <c:dPt>
            <c:idx val="1"/>
            <c:bubble3D val="0"/>
            <c:spPr>
              <a:noFill/>
              <a:ln w="19050">
                <a:noFill/>
              </a:ln>
              <a:effectLst/>
            </c:spPr>
            <c:extLst>
              <c:ext xmlns:c16="http://schemas.microsoft.com/office/drawing/2014/chart" uri="{C3380CC4-5D6E-409C-BE32-E72D297353CC}">
                <c16:uniqueId val="{00000003-E763-45BC-8E61-D5CB055670E3}"/>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E763-45BC-8E61-D5CB055670E3}"/>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68D7-47CB-8376-D7012D92B385}"/>
              </c:ext>
            </c:extLst>
          </c:dPt>
          <c:dPt>
            <c:idx val="1"/>
            <c:bubble3D val="0"/>
            <c:spPr>
              <a:noFill/>
              <a:ln w="19050">
                <a:noFill/>
              </a:ln>
              <a:effectLst/>
            </c:spPr>
            <c:extLst>
              <c:ext xmlns:c16="http://schemas.microsoft.com/office/drawing/2014/chart" uri="{C3380CC4-5D6E-409C-BE32-E72D297353CC}">
                <c16:uniqueId val="{00000003-68D7-47CB-8376-D7012D92B385}"/>
              </c:ext>
            </c:extLst>
          </c:dPt>
          <c:cat>
            <c:strRef>
              <c:f>Sheet1!$A$2:$A$3</c:f>
              <c:strCache>
                <c:ptCount val="2"/>
                <c:pt idx="0">
                  <c:v>第一季度</c:v>
                </c:pt>
                <c:pt idx="1">
                  <c:v>第二季度</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68D7-47CB-8376-D7012D92B385}"/>
            </c:ext>
          </c:extLst>
        </c:ser>
        <c:dLbls>
          <c:showLegendKey val="0"/>
          <c:showVal val="0"/>
          <c:showCatName val="0"/>
          <c:showSerName val="0"/>
          <c:showPercent val="0"/>
          <c:showBubbleSize val="0"/>
          <c:showLeaderLines val="1"/>
        </c:dLbls>
        <c:firstSliceAng val="255"/>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CE6-47EE-9485-030D31DFB91B}"/>
              </c:ext>
            </c:extLst>
          </c:dPt>
          <c:dPt>
            <c:idx val="1"/>
            <c:bubble3D val="0"/>
            <c:spPr>
              <a:noFill/>
              <a:ln w="19050">
                <a:noFill/>
              </a:ln>
              <a:effectLst/>
            </c:spPr>
            <c:extLst>
              <c:ext xmlns:c16="http://schemas.microsoft.com/office/drawing/2014/chart" uri="{C3380CC4-5D6E-409C-BE32-E72D297353CC}">
                <c16:uniqueId val="{00000003-9CE6-47EE-9485-030D31DFB91B}"/>
              </c:ext>
            </c:extLst>
          </c:dPt>
          <c:cat>
            <c:strRef>
              <c:f>Sheet1!$A$2:$A$3</c:f>
              <c:strCache>
                <c:ptCount val="2"/>
                <c:pt idx="0">
                  <c:v>第一季度</c:v>
                </c:pt>
                <c:pt idx="1">
                  <c:v>第二季度</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9CE6-47EE-9485-030D31DFB91B}"/>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0E2E-4E50-B0EE-D4604297E296}"/>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0E2E-4E50-B0EE-D4604297E296}"/>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0E2E-4E50-B0EE-D4604297E296}"/>
            </c:ext>
          </c:extLst>
        </c:ser>
        <c:dLbls>
          <c:showLegendKey val="0"/>
          <c:showVal val="0"/>
          <c:showCatName val="0"/>
          <c:showSerName val="0"/>
          <c:showPercent val="0"/>
          <c:showBubbleSize val="0"/>
        </c:dLbls>
        <c:smooth val="0"/>
        <c:axId val="1246801240"/>
        <c:axId val="1052292632"/>
      </c:lineChart>
      <c:catAx>
        <c:axId val="1246801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52292632"/>
        <c:crosses val="autoZero"/>
        <c:auto val="1"/>
        <c:lblAlgn val="ctr"/>
        <c:lblOffset val="100"/>
        <c:noMultiLvlLbl val="0"/>
      </c:catAx>
      <c:valAx>
        <c:axId val="1052292632"/>
        <c:scaling>
          <c:orientation val="minMax"/>
        </c:scaling>
        <c:delete val="0"/>
        <c:axPos val="l"/>
        <c:majorGridlines>
          <c:spPr>
            <a:ln w="9525" cap="flat" cmpd="sng" algn="ctr">
              <a:solidFill>
                <a:schemeClr val="bg2">
                  <a:alpha val="49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246801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574211493990744E-2"/>
          <c:y val="2.6026954125548677E-2"/>
          <c:w val="0.91649986636047442"/>
          <c:h val="0.825140689109084"/>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alpha val="0"/>
                  </a:schemeClr>
                </a:gs>
              </a:gsLst>
              <a:lin ang="5400000" scaled="1"/>
            </a:gradFill>
            <a:ln>
              <a:noFill/>
            </a:ln>
            <a:effectLst/>
          </c:spPr>
          <c:invertIfNegative val="0"/>
          <c:dPt>
            <c:idx val="0"/>
            <c:invertIfNegative val="0"/>
            <c:bubble3D val="0"/>
            <c:spPr>
              <a:gradFill>
                <a:gsLst>
                  <a:gs pos="0">
                    <a:schemeClr val="accent1"/>
                  </a:gs>
                  <a:gs pos="100000">
                    <a:schemeClr val="accent1">
                      <a:alpha val="0"/>
                    </a:schemeClr>
                  </a:gs>
                </a:gsLst>
                <a:lin ang="5400000" scaled="1"/>
              </a:gradFill>
              <a:ln>
                <a:noFill/>
              </a:ln>
              <a:effectLst/>
            </c:spPr>
            <c:extLst>
              <c:ext xmlns:c16="http://schemas.microsoft.com/office/drawing/2014/chart" uri="{C3380CC4-5D6E-409C-BE32-E72D297353CC}">
                <c16:uniqueId val="{00000001-32AC-42AE-A9C7-6A18442BD9D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32AC-42AE-A9C7-6A18442BD9D2}"/>
            </c:ext>
          </c:extLst>
        </c:ser>
        <c:ser>
          <c:idx val="1"/>
          <c:order val="1"/>
          <c:tx>
            <c:strRef>
              <c:f>Sheet1!$C$1</c:f>
              <c:strCache>
                <c:ptCount val="1"/>
                <c:pt idx="0">
                  <c:v>系列 2</c:v>
                </c:pt>
              </c:strCache>
            </c:strRef>
          </c:tx>
          <c:spPr>
            <a:gradFill>
              <a:gsLst>
                <a:gs pos="0">
                  <a:schemeClr val="tx2"/>
                </a:gs>
                <a:gs pos="100000">
                  <a:schemeClr val="tx2">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2AC-42AE-A9C7-6A18442BD9D2}"/>
            </c:ext>
          </c:extLst>
        </c:ser>
        <c:dLbls>
          <c:dLblPos val="outEnd"/>
          <c:showLegendKey val="0"/>
          <c:showVal val="1"/>
          <c:showCatName val="0"/>
          <c:showSerName val="0"/>
          <c:showPercent val="0"/>
          <c:showBubbleSize val="0"/>
        </c:dLbls>
        <c:gapWidth val="219"/>
        <c:overlap val="-27"/>
        <c:axId val="1535744664"/>
        <c:axId val="1535740728"/>
      </c:barChart>
      <c:catAx>
        <c:axId val="1535744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0728"/>
        <c:crosses val="autoZero"/>
        <c:auto val="1"/>
        <c:lblAlgn val="ctr"/>
        <c:lblOffset val="100"/>
        <c:noMultiLvlLbl val="0"/>
      </c:catAx>
      <c:valAx>
        <c:axId val="1535740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46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3</a:t>
            </a:fld>
            <a:endParaRPr lang="zh-CN" altLang="en-US"/>
          </a:p>
        </p:txBody>
      </p:sp>
    </p:spTree>
    <p:extLst>
      <p:ext uri="{BB962C8B-B14F-4D97-AF65-F5344CB8AC3E}">
        <p14:creationId xmlns:p14="http://schemas.microsoft.com/office/powerpoint/2010/main" val="409248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11</a:t>
            </a:fld>
            <a:endParaRPr lang="zh-CN" altLang="en-US"/>
          </a:p>
        </p:txBody>
      </p:sp>
    </p:spTree>
    <p:extLst>
      <p:ext uri="{BB962C8B-B14F-4D97-AF65-F5344CB8AC3E}">
        <p14:creationId xmlns:p14="http://schemas.microsoft.com/office/powerpoint/2010/main" val="1082864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26</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9279" y="1271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9279" y="2547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9279" y="38244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ABE9022-027E-44D3-A993-32AFE592F2D8}"/>
              </a:ext>
            </a:extLst>
          </p:cNvPr>
          <p:cNvSpPr/>
          <p:nvPr userDrawn="1"/>
        </p:nvSpPr>
        <p:spPr>
          <a:xfrm>
            <a:off x="6479279" y="510102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9661" y="1185864"/>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9661" y="2463703"/>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9661" y="3741542"/>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9661" y="5019381"/>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8041" y="132906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8041" y="260690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8041" y="388474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p:ph type="body" sz="quarter" idx="13" hasCustomPrompt="1"/>
          </p:nvPr>
        </p:nvSpPr>
        <p:spPr>
          <a:xfrm>
            <a:off x="6988041" y="516258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6992" userDrawn="1">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98F3237E-4229-4D0B-9B23-338565E48C64}"/>
              </a:ext>
            </a:extLst>
          </p:cNvPr>
          <p:cNvSpPr/>
          <p:nvPr userDrawn="1"/>
        </p:nvSpPr>
        <p:spPr>
          <a:xfrm>
            <a:off x="3938259" y="108253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2" name="任意多边形: 形状 11">
            <a:extLst>
              <a:ext uri="{FF2B5EF4-FFF2-40B4-BE49-F238E27FC236}">
                <a16:creationId xmlns:a16="http://schemas.microsoft.com/office/drawing/2014/main" id="{5755C2F0-0E23-4494-A1DC-39171C191BEC}"/>
              </a:ext>
            </a:extLst>
          </p:cNvPr>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4" name="文本占位符 13">
            <a:extLst>
              <a:ext uri="{FF2B5EF4-FFF2-40B4-BE49-F238E27FC236}">
                <a16:creationId xmlns:a16="http://schemas.microsoft.com/office/drawing/2014/main" id="{CCE5DDB0-8060-44CD-A8F5-0930DB68A61F}"/>
              </a:ext>
            </a:extLst>
          </p:cNvPr>
          <p:cNvSpPr>
            <a:spLocks noGrp="1"/>
          </p:cNvSpPr>
          <p:nvPr>
            <p:ph type="body" sz="quarter" idx="10" hasCustomPrompt="1"/>
          </p:nvPr>
        </p:nvSpPr>
        <p:spPr>
          <a:xfrm>
            <a:off x="5081687" y="1495966"/>
            <a:ext cx="2028626"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a:extLst>
              <a:ext uri="{FF2B5EF4-FFF2-40B4-BE49-F238E27FC236}">
                <a16:creationId xmlns:a16="http://schemas.microsoft.com/office/drawing/2014/main" id="{88C57E43-9A58-42EF-A27D-4D622BFA99B6}"/>
              </a:ext>
            </a:extLst>
          </p:cNvPr>
          <p:cNvSpPr>
            <a:spLocks noGrp="1"/>
          </p:cNvSpPr>
          <p:nvPr>
            <p:ph type="body" sz="quarter" idx="11" hasCustomPrompt="1"/>
          </p:nvPr>
        </p:nvSpPr>
        <p:spPr>
          <a:xfrm>
            <a:off x="4546600" y="3283006"/>
            <a:ext cx="3098800" cy="70788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微软雅黑"/>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微软雅黑"/>
              <a:ea typeface="+mn-ea"/>
              <a:cs typeface="+mn-cs"/>
            </a:endParaRPr>
          </a:p>
        </p:txBody>
      </p:sp>
      <p:sp>
        <p:nvSpPr>
          <p:cNvPr id="17" name="文本占位符 15">
            <a:extLst>
              <a:ext uri="{FF2B5EF4-FFF2-40B4-BE49-F238E27FC236}">
                <a16:creationId xmlns:a16="http://schemas.microsoft.com/office/drawing/2014/main" id="{FF7F32A1-8D18-48C0-AEFA-1702BF6A2671}"/>
              </a:ext>
            </a:extLst>
          </p:cNvPr>
          <p:cNvSpPr>
            <a:spLocks noGrp="1"/>
          </p:cNvSpPr>
          <p:nvPr>
            <p:ph type="body" sz="quarter" idx="12" hasCustomPrompt="1"/>
          </p:nvPr>
        </p:nvSpPr>
        <p:spPr>
          <a:xfrm>
            <a:off x="4546600" y="4022564"/>
            <a:ext cx="3098800" cy="40011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2021/6/17</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3" r:id="rId4"/>
    <p:sldLayoutId id="2147483651" r:id="rId5"/>
    <p:sldLayoutId id="2147483652" r:id="rId6"/>
    <p:sldLayoutId id="2147483661" r:id="rId7"/>
    <p:sldLayoutId id="2147483665" r:id="rId8"/>
    <p:sldLayoutId id="2147483667" r:id="rId9"/>
    <p:sldLayoutId id="2147483668" r:id="rId10"/>
    <p:sldLayoutId id="2147483666" r:id="rId11"/>
    <p:sldLayoutId id="2147483664"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7.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5.png"/><Relationship Id="rId4" Type="http://schemas.openxmlformats.org/officeDocument/2006/relationships/image" Target="../media/image40.png"/><Relationship Id="rId9" Type="http://schemas.openxmlformats.org/officeDocument/2006/relationships/image" Target="../media/image44.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4.svg"/><Relationship Id="rId7" Type="http://schemas.openxmlformats.org/officeDocument/2006/relationships/image" Target="../media/image48.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1.svg"/><Relationship Id="rId7" Type="http://schemas.openxmlformats.org/officeDocument/2006/relationships/image" Target="../media/image54.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37.png"/><Relationship Id="rId9" Type="http://schemas.openxmlformats.org/officeDocument/2006/relationships/image" Target="../media/image55.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58.svg"/><Relationship Id="rId3" Type="http://schemas.openxmlformats.org/officeDocument/2006/relationships/image" Target="../media/image38.svg"/><Relationship Id="rId7" Type="http://schemas.openxmlformats.org/officeDocument/2006/relationships/image" Target="../media/image34.svg"/><Relationship Id="rId12" Type="http://schemas.openxmlformats.org/officeDocument/2006/relationships/image" Target="../media/image53.png"/><Relationship Id="rId2" Type="http://schemas.openxmlformats.org/officeDocument/2006/relationships/image" Target="../media/image37.png"/><Relationship Id="rId1" Type="http://schemas.openxmlformats.org/officeDocument/2006/relationships/slideLayout" Target="../slideLayouts/slideLayout6.xml"/><Relationship Id="rId6" Type="http://schemas.openxmlformats.org/officeDocument/2006/relationships/image" Target="../media/image33.png"/><Relationship Id="rId11" Type="http://schemas.openxmlformats.org/officeDocument/2006/relationships/image" Target="../media/image50.svg"/><Relationship Id="rId5" Type="http://schemas.openxmlformats.org/officeDocument/2006/relationships/image" Target="../media/image57.svg"/><Relationship Id="rId10" Type="http://schemas.openxmlformats.org/officeDocument/2006/relationships/image" Target="../media/image49.png"/><Relationship Id="rId4" Type="http://schemas.openxmlformats.org/officeDocument/2006/relationships/image" Target="../media/image56.png"/><Relationship Id="rId9" Type="http://schemas.openxmlformats.org/officeDocument/2006/relationships/image" Target="../media/image36.svg"/></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51.svg"/><Relationship Id="rId7" Type="http://schemas.openxmlformats.org/officeDocument/2006/relationships/image" Target="../media/image54.svg"/><Relationship Id="rId2" Type="http://schemas.openxmlformats.org/officeDocument/2006/relationships/image" Target="../media/image33.png"/><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svg"/><Relationship Id="rId4" Type="http://schemas.openxmlformats.org/officeDocument/2006/relationships/image" Target="../media/image37.png"/><Relationship Id="rId9" Type="http://schemas.openxmlformats.org/officeDocument/2006/relationships/image" Target="../media/image55.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63.svg"/><Relationship Id="rId7" Type="http://schemas.openxmlformats.org/officeDocument/2006/relationships/image" Target="../media/image38.svg"/><Relationship Id="rId2" Type="http://schemas.openxmlformats.org/officeDocument/2006/relationships/image" Target="../media/image62.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46.svg"/><Relationship Id="rId4" Type="http://schemas.openxmlformats.org/officeDocument/2006/relationships/image" Target="../media/image45.png"/></Relationships>
</file>

<file path=ppt/slides/_rels/slide22.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52.svg"/><Relationship Id="rId5" Type="http://schemas.openxmlformats.org/officeDocument/2006/relationships/image" Target="../media/image37.png"/><Relationship Id="rId10" Type="http://schemas.openxmlformats.org/officeDocument/2006/relationships/image" Target="../media/image55.svg"/><Relationship Id="rId4" Type="http://schemas.openxmlformats.org/officeDocument/2006/relationships/image" Target="../media/image64.sv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0.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svg"/><Relationship Id="rId7" Type="http://schemas.openxmlformats.org/officeDocument/2006/relationships/image" Target="../media/image36.sv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 Id="rId9" Type="http://schemas.openxmlformats.org/officeDocument/2006/relationships/image" Target="../media/image38.svg"/></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地图前端技术分享</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02</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地图应用</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42574643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descr="图片包含 室内, 人员, 墙壁, 天花板&#10;&#10;描述已自动生成">
            <a:extLst>
              <a:ext uri="{FF2B5EF4-FFF2-40B4-BE49-F238E27FC236}">
                <a16:creationId xmlns:a16="http://schemas.microsoft.com/office/drawing/2014/main" id="{5601F25F-2423-4BCE-BE9D-6EE5BC3C6E88}"/>
              </a:ext>
            </a:extLst>
          </p:cNvPr>
          <p:cNvPicPr>
            <a:picLocks noGrp="1" noChangeAspect="1"/>
          </p:cNvPicPr>
          <p:nvPr>
            <p:ph type="pic" sz="quarter" idx="14"/>
          </p:nvPr>
        </p:nvPicPr>
        <p:blipFill>
          <a:blip r:embed="rId3">
            <a:grayscl/>
            <a:extLst>
              <a:ext uri="{28A0092B-C50C-407E-A947-70E740481C1C}">
                <a14:useLocalDpi xmlns:a14="http://schemas.microsoft.com/office/drawing/2010/main" val="0"/>
              </a:ext>
            </a:extLst>
          </a:blip>
          <a:srcRect l="4696" r="4696"/>
          <a:stretch>
            <a:fillRect/>
          </a:stretch>
        </p:blipFill>
        <p:spPr>
          <a:xfrm>
            <a:off x="757936" y="4024086"/>
            <a:ext cx="3124200" cy="2298698"/>
          </a:xfrm>
        </p:spPr>
      </p:pic>
      <p:pic>
        <p:nvPicPr>
          <p:cNvPr id="38" name="图片占位符 37" descr="图片包含 人员, 室内, 墙壁, 笔记本电脑&#10;&#10;描述已自动生成">
            <a:extLst>
              <a:ext uri="{FF2B5EF4-FFF2-40B4-BE49-F238E27FC236}">
                <a16:creationId xmlns:a16="http://schemas.microsoft.com/office/drawing/2014/main" id="{5AEE2719-E577-4763-B325-DE2266FAD49B}"/>
              </a:ext>
            </a:extLst>
          </p:cNvPr>
          <p:cNvPicPr>
            <a:picLocks noGrp="1" noChangeAspect="1"/>
          </p:cNvPicPr>
          <p:nvPr>
            <p:ph type="pic" sz="quarter" idx="15"/>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40" name="图片占位符 39" descr="图片包含 餐桌, 人员, 室内, 计算机&#10;&#10;描述已自动生成">
            <a:extLst>
              <a:ext uri="{FF2B5EF4-FFF2-40B4-BE49-F238E27FC236}">
                <a16:creationId xmlns:a16="http://schemas.microsoft.com/office/drawing/2014/main" id="{83482E28-56C3-462C-A286-0962251F281A}"/>
              </a:ext>
            </a:extLst>
          </p:cNvPr>
          <p:cNvPicPr>
            <a:picLocks noGrp="1" noChangeAspect="1"/>
          </p:cNvPicPr>
          <p:nvPr>
            <p:ph type="pic" sz="quarter" idx="16"/>
          </p:nvPr>
        </p:nvPicPr>
        <p:blipFill>
          <a:blip r:embed="rId5">
            <a:grayscl/>
            <a:extLst>
              <a:ext uri="{28A0092B-C50C-407E-A947-70E740481C1C}">
                <a14:useLocalDpi xmlns:a14="http://schemas.microsoft.com/office/drawing/2010/main" val="0"/>
              </a:ext>
            </a:extLst>
          </a:blip>
          <a:srcRect l="4696" r="4696"/>
          <a:stretch>
            <a:fillRect/>
          </a:stretch>
        </p:blipFill>
        <p:spPr/>
      </p:pic>
      <p:pic>
        <p:nvPicPr>
          <p:cNvPr id="29" name="图片占位符 28" descr="图片包含 室内, 人员, 墙壁, 天花板&#10;&#10;描述已自动生成">
            <a:extLst>
              <a:ext uri="{FF2B5EF4-FFF2-40B4-BE49-F238E27FC236}">
                <a16:creationId xmlns:a16="http://schemas.microsoft.com/office/drawing/2014/main" id="{D8232F35-CAE8-49CF-B7C3-2F30B7C50EAF}"/>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31" name="图片占位符 30" descr="图片包含 人员, 室内, 墙壁, 笔记本电脑&#10;&#10;描述已自动生成">
            <a:extLst>
              <a:ext uri="{FF2B5EF4-FFF2-40B4-BE49-F238E27FC236}">
                <a16:creationId xmlns:a16="http://schemas.microsoft.com/office/drawing/2014/main" id="{06C732E1-67AF-4840-99F8-AFC466342C28}"/>
              </a:ext>
            </a:extLst>
          </p:cNvPr>
          <p:cNvPicPr>
            <a:picLocks noGrp="1" noChangeAspect="1"/>
          </p:cNvPicPr>
          <p:nvPr>
            <p:ph type="pic" sz="quarter" idx="12"/>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34" name="图片占位符 33" descr="图片包含 餐桌, 人员, 室内, 计算机&#10;&#10;描述已自动生成">
            <a:extLst>
              <a:ext uri="{FF2B5EF4-FFF2-40B4-BE49-F238E27FC236}">
                <a16:creationId xmlns:a16="http://schemas.microsoft.com/office/drawing/2014/main" id="{FE9BA3C2-1BF7-4041-9A80-B12685A14702}"/>
              </a:ext>
            </a:extLst>
          </p:cNvPr>
          <p:cNvPicPr>
            <a:picLocks noGrp="1" noChangeAspect="1"/>
          </p:cNvPicPr>
          <p:nvPr>
            <p:ph type="pic" sz="quarter" idx="13"/>
          </p:nvPr>
        </p:nvPicPr>
        <p:blipFill>
          <a:blip r:embed="rId5">
            <a:grayscl/>
            <a:extLst>
              <a:ext uri="{28A0092B-C50C-407E-A947-70E740481C1C}">
                <a14:useLocalDpi xmlns:a14="http://schemas.microsoft.com/office/drawing/2010/main" val="0"/>
              </a:ext>
            </a:extLst>
          </a:blip>
          <a:srcRect l="4696" r="4696"/>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地图的应用</a:t>
            </a:r>
            <a:endParaRPr lang="en-US" altLang="zh-CN" dirty="0"/>
          </a:p>
        </p:txBody>
      </p:sp>
      <p:pic>
        <p:nvPicPr>
          <p:cNvPr id="3" name="图片 2">
            <a:extLst>
              <a:ext uri="{FF2B5EF4-FFF2-40B4-BE49-F238E27FC236}">
                <a16:creationId xmlns:a16="http://schemas.microsoft.com/office/drawing/2014/main" id="{20AAF1D3-78A8-4684-85CE-6176BF8BA702}"/>
              </a:ext>
            </a:extLst>
          </p:cNvPr>
          <p:cNvPicPr>
            <a:picLocks noChangeAspect="1"/>
          </p:cNvPicPr>
          <p:nvPr/>
        </p:nvPicPr>
        <p:blipFill rotWithShape="1">
          <a:blip r:embed="rId6"/>
          <a:srcRect l="10164" r="23912"/>
          <a:stretch/>
        </p:blipFill>
        <p:spPr>
          <a:xfrm>
            <a:off x="4539301" y="1189689"/>
            <a:ext cx="3132000" cy="2297059"/>
          </a:xfrm>
          <a:prstGeom prst="rect">
            <a:avLst/>
          </a:prstGeom>
        </p:spPr>
      </p:pic>
      <p:pic>
        <p:nvPicPr>
          <p:cNvPr id="21" name="图片 20">
            <a:extLst>
              <a:ext uri="{FF2B5EF4-FFF2-40B4-BE49-F238E27FC236}">
                <a16:creationId xmlns:a16="http://schemas.microsoft.com/office/drawing/2014/main" id="{4956A262-6A8B-4EAD-9B3B-B7FA1E61A4CB}"/>
              </a:ext>
            </a:extLst>
          </p:cNvPr>
          <p:cNvPicPr>
            <a:picLocks noChangeAspect="1"/>
          </p:cNvPicPr>
          <p:nvPr/>
        </p:nvPicPr>
        <p:blipFill rotWithShape="1">
          <a:blip r:embed="rId7"/>
          <a:srcRect l="13740" r="21261"/>
          <a:stretch/>
        </p:blipFill>
        <p:spPr>
          <a:xfrm>
            <a:off x="733225" y="1196935"/>
            <a:ext cx="3141001" cy="2300400"/>
          </a:xfrm>
          <a:prstGeom prst="rect">
            <a:avLst/>
          </a:prstGeom>
        </p:spPr>
      </p:pic>
      <p:sp>
        <p:nvSpPr>
          <p:cNvPr id="23" name="矩形 22">
            <a:extLst>
              <a:ext uri="{FF2B5EF4-FFF2-40B4-BE49-F238E27FC236}">
                <a16:creationId xmlns:a16="http://schemas.microsoft.com/office/drawing/2014/main" id="{53807E04-9191-4113-A0A6-472D5CBB7FB7}"/>
              </a:ext>
            </a:extLst>
          </p:cNvPr>
          <p:cNvSpPr/>
          <p:nvPr/>
        </p:nvSpPr>
        <p:spPr>
          <a:xfrm>
            <a:off x="750026" y="30951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7DC4D94-D88F-4F2E-93BB-7B0226A2ED57}"/>
              </a:ext>
            </a:extLst>
          </p:cNvPr>
          <p:cNvSpPr/>
          <p:nvPr/>
        </p:nvSpPr>
        <p:spPr>
          <a:xfrm>
            <a:off x="4546092" y="3095168"/>
            <a:ext cx="3112008"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F325BB0-9FC2-4F00-BC75-6EDC1A398D01}"/>
              </a:ext>
            </a:extLst>
          </p:cNvPr>
          <p:cNvSpPr/>
          <p:nvPr/>
        </p:nvSpPr>
        <p:spPr>
          <a:xfrm>
            <a:off x="8309864" y="30951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CA82077-E6C4-4D4C-8DB7-9CF0ED68EF8C}"/>
              </a:ext>
            </a:extLst>
          </p:cNvPr>
          <p:cNvPicPr>
            <a:picLocks noChangeAspect="1"/>
          </p:cNvPicPr>
          <p:nvPr/>
        </p:nvPicPr>
        <p:blipFill rotWithShape="1">
          <a:blip r:embed="rId8"/>
          <a:srcRect l="1669" r="40432"/>
          <a:stretch/>
        </p:blipFill>
        <p:spPr>
          <a:xfrm>
            <a:off x="4513635" y="4022384"/>
            <a:ext cx="3157666" cy="2160000"/>
          </a:xfrm>
          <a:prstGeom prst="rect">
            <a:avLst/>
          </a:prstGeom>
        </p:spPr>
      </p:pic>
      <p:sp>
        <p:nvSpPr>
          <p:cNvPr id="26" name="矩形 25">
            <a:extLst>
              <a:ext uri="{FF2B5EF4-FFF2-40B4-BE49-F238E27FC236}">
                <a16:creationId xmlns:a16="http://schemas.microsoft.com/office/drawing/2014/main" id="{E59FF75F-05F4-472F-B0B8-EF3C86C4308C}"/>
              </a:ext>
            </a:extLst>
          </p:cNvPr>
          <p:cNvSpPr/>
          <p:nvPr/>
        </p:nvSpPr>
        <p:spPr>
          <a:xfrm>
            <a:off x="750026" y="59018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41A8510-0AC8-467A-BAB9-E48AEF6B48B4}"/>
              </a:ext>
            </a:extLst>
          </p:cNvPr>
          <p:cNvSpPr/>
          <p:nvPr/>
        </p:nvSpPr>
        <p:spPr>
          <a:xfrm>
            <a:off x="4521545" y="5901868"/>
            <a:ext cx="3141000"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05D120D3-B761-4C44-9590-BD3DF4426E08}"/>
              </a:ext>
            </a:extLst>
          </p:cNvPr>
          <p:cNvPicPr>
            <a:picLocks noChangeAspect="1"/>
          </p:cNvPicPr>
          <p:nvPr/>
        </p:nvPicPr>
        <p:blipFill rotWithShape="1">
          <a:blip r:embed="rId9"/>
          <a:srcRect l="20236" r="12778"/>
          <a:stretch/>
        </p:blipFill>
        <p:spPr>
          <a:xfrm>
            <a:off x="8301954" y="4022384"/>
            <a:ext cx="3148910" cy="2300400"/>
          </a:xfrm>
          <a:prstGeom prst="rect">
            <a:avLst/>
          </a:prstGeom>
        </p:spPr>
      </p:pic>
      <p:sp>
        <p:nvSpPr>
          <p:cNvPr id="28" name="矩形 27">
            <a:extLst>
              <a:ext uri="{FF2B5EF4-FFF2-40B4-BE49-F238E27FC236}">
                <a16:creationId xmlns:a16="http://schemas.microsoft.com/office/drawing/2014/main" id="{482FD393-BAD9-48A4-B014-BDDCF59B3A67}"/>
              </a:ext>
            </a:extLst>
          </p:cNvPr>
          <p:cNvSpPr/>
          <p:nvPr/>
        </p:nvSpPr>
        <p:spPr>
          <a:xfrm>
            <a:off x="8309864" y="59018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C90F996-6882-4650-8FF4-7D8F1C4F4C5F}"/>
              </a:ext>
            </a:extLst>
          </p:cNvPr>
          <p:cNvSpPr txBox="1"/>
          <p:nvPr/>
        </p:nvSpPr>
        <p:spPr>
          <a:xfrm>
            <a:off x="1708646"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智慧安防</a:t>
            </a:r>
          </a:p>
        </p:txBody>
      </p:sp>
      <p:sp>
        <p:nvSpPr>
          <p:cNvPr id="42" name="文本框 41">
            <a:extLst>
              <a:ext uri="{FF2B5EF4-FFF2-40B4-BE49-F238E27FC236}">
                <a16:creationId xmlns:a16="http://schemas.microsoft.com/office/drawing/2014/main" id="{D1C8440C-662A-4AB3-A10D-F7F1B57DB15C}"/>
              </a:ext>
            </a:extLst>
          </p:cNvPr>
          <p:cNvSpPr txBox="1"/>
          <p:nvPr/>
        </p:nvSpPr>
        <p:spPr>
          <a:xfrm>
            <a:off x="5490706"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智慧交通</a:t>
            </a:r>
          </a:p>
        </p:txBody>
      </p:sp>
      <p:sp>
        <p:nvSpPr>
          <p:cNvPr id="43" name="文本框 42">
            <a:extLst>
              <a:ext uri="{FF2B5EF4-FFF2-40B4-BE49-F238E27FC236}">
                <a16:creationId xmlns:a16="http://schemas.microsoft.com/office/drawing/2014/main" id="{B03F9CB8-6085-4DC6-8274-A1D098A77C57}"/>
              </a:ext>
            </a:extLst>
          </p:cNvPr>
          <p:cNvSpPr txBox="1"/>
          <p:nvPr/>
        </p:nvSpPr>
        <p:spPr>
          <a:xfrm>
            <a:off x="9281653" y="3155623"/>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三维地图</a:t>
            </a:r>
          </a:p>
        </p:txBody>
      </p:sp>
      <p:sp>
        <p:nvSpPr>
          <p:cNvPr id="44" name="文本框 43">
            <a:extLst>
              <a:ext uri="{FF2B5EF4-FFF2-40B4-BE49-F238E27FC236}">
                <a16:creationId xmlns:a16="http://schemas.microsoft.com/office/drawing/2014/main" id="{70DFEE24-A1FB-4288-B657-DAEFD1B316D1}"/>
              </a:ext>
            </a:extLst>
          </p:cNvPr>
          <p:cNvSpPr txBox="1"/>
          <p:nvPr/>
        </p:nvSpPr>
        <p:spPr>
          <a:xfrm>
            <a:off x="1708646" y="5941368"/>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路径规划</a:t>
            </a:r>
          </a:p>
        </p:txBody>
      </p:sp>
      <p:sp>
        <p:nvSpPr>
          <p:cNvPr id="45" name="文本框 44">
            <a:extLst>
              <a:ext uri="{FF2B5EF4-FFF2-40B4-BE49-F238E27FC236}">
                <a16:creationId xmlns:a16="http://schemas.microsoft.com/office/drawing/2014/main" id="{DBFBDA3C-80D5-4D42-BF16-3865CD4A27B7}"/>
              </a:ext>
            </a:extLst>
          </p:cNvPr>
          <p:cNvSpPr txBox="1"/>
          <p:nvPr/>
        </p:nvSpPr>
        <p:spPr>
          <a:xfrm>
            <a:off x="5490705" y="5941368"/>
            <a:ext cx="1210589"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路由分单</a:t>
            </a:r>
          </a:p>
        </p:txBody>
      </p:sp>
      <p:sp>
        <p:nvSpPr>
          <p:cNvPr id="46" name="文本框 45">
            <a:extLst>
              <a:ext uri="{FF2B5EF4-FFF2-40B4-BE49-F238E27FC236}">
                <a16:creationId xmlns:a16="http://schemas.microsoft.com/office/drawing/2014/main" id="{FE5F385E-F2CF-4989-9645-7B7752D6BE5B}"/>
              </a:ext>
            </a:extLst>
          </p:cNvPr>
          <p:cNvSpPr txBox="1"/>
          <p:nvPr/>
        </p:nvSpPr>
        <p:spPr>
          <a:xfrm>
            <a:off x="9281656" y="5941368"/>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派件决策</a:t>
            </a:r>
          </a:p>
        </p:txBody>
      </p:sp>
    </p:spTree>
    <p:extLst>
      <p:ext uri="{BB962C8B-B14F-4D97-AF65-F5344CB8AC3E}">
        <p14:creationId xmlns:p14="http://schemas.microsoft.com/office/powerpoint/2010/main" val="233152762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6" name="矩形: 圆角 5">
            <a:extLst>
              <a:ext uri="{FF2B5EF4-FFF2-40B4-BE49-F238E27FC236}">
                <a16:creationId xmlns:a16="http://schemas.microsoft.com/office/drawing/2014/main" id="{502FC8D3-12A1-4170-AC35-B561B0B7DA76}"/>
              </a:ext>
            </a:extLst>
          </p:cNvPr>
          <p:cNvSpPr/>
          <p:nvPr/>
        </p:nvSpPr>
        <p:spPr>
          <a:xfrm>
            <a:off x="101192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496E89D-C2E2-41D4-9354-070372EA5882}"/>
              </a:ext>
            </a:extLst>
          </p:cNvPr>
          <p:cNvSpPr/>
          <p:nvPr/>
        </p:nvSpPr>
        <p:spPr>
          <a:xfrm>
            <a:off x="3655256"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AC0EE48-51CD-4660-ACF5-5496CB177EAD}"/>
              </a:ext>
            </a:extLst>
          </p:cNvPr>
          <p:cNvSpPr/>
          <p:nvPr/>
        </p:nvSpPr>
        <p:spPr>
          <a:xfrm>
            <a:off x="629405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CCA3D69-CEC3-4E7B-800E-1AA96C5D4E44}"/>
              </a:ext>
            </a:extLst>
          </p:cNvPr>
          <p:cNvSpPr/>
          <p:nvPr/>
        </p:nvSpPr>
        <p:spPr>
          <a:xfrm>
            <a:off x="8932853"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50AF3A6-5189-412E-AEF1-5FA9C7F47D10}"/>
              </a:ext>
            </a:extLst>
          </p:cNvPr>
          <p:cNvSpPr/>
          <p:nvPr/>
        </p:nvSpPr>
        <p:spPr>
          <a:xfrm>
            <a:off x="116329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1" name="文本框 10">
            <a:extLst>
              <a:ext uri="{FF2B5EF4-FFF2-40B4-BE49-F238E27FC236}">
                <a16:creationId xmlns:a16="http://schemas.microsoft.com/office/drawing/2014/main" id="{68D2C813-CF66-4B22-AD5C-06EB122AC70A}"/>
              </a:ext>
            </a:extLst>
          </p:cNvPr>
          <p:cNvSpPr txBox="1"/>
          <p:nvPr/>
        </p:nvSpPr>
        <p:spPr>
          <a:xfrm>
            <a:off x="153024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4D39EC19-E47B-4805-B186-A9010DEA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6536" y="1812818"/>
            <a:ext cx="718000" cy="804026"/>
          </a:xfrm>
          <a:prstGeom prst="rect">
            <a:avLst/>
          </a:prstGeom>
        </p:spPr>
      </p:pic>
      <p:pic>
        <p:nvPicPr>
          <p:cNvPr id="13" name="图形 12" descr="投影仪屏幕">
            <a:extLst>
              <a:ext uri="{FF2B5EF4-FFF2-40B4-BE49-F238E27FC236}">
                <a16:creationId xmlns:a16="http://schemas.microsoft.com/office/drawing/2014/main" id="{0115C2FA-4366-46B1-8630-3925AFF35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2942" y="1841347"/>
            <a:ext cx="667046" cy="746967"/>
          </a:xfrm>
          <a:prstGeom prst="rect">
            <a:avLst/>
          </a:prstGeom>
        </p:spPr>
      </p:pic>
      <p:pic>
        <p:nvPicPr>
          <p:cNvPr id="14" name="图形 13" descr="信号塔">
            <a:extLst>
              <a:ext uri="{FF2B5EF4-FFF2-40B4-BE49-F238E27FC236}">
                <a16:creationId xmlns:a16="http://schemas.microsoft.com/office/drawing/2014/main" id="{01B4855C-1F1D-44AE-A6AC-B2311F003D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3136" y="1906062"/>
            <a:ext cx="551464" cy="617538"/>
          </a:xfrm>
          <a:prstGeom prst="rect">
            <a:avLst/>
          </a:prstGeom>
        </p:spPr>
      </p:pic>
      <p:pic>
        <p:nvPicPr>
          <p:cNvPr id="15" name="图形 14" descr="处理器">
            <a:extLst>
              <a:ext uri="{FF2B5EF4-FFF2-40B4-BE49-F238E27FC236}">
                <a16:creationId xmlns:a16="http://schemas.microsoft.com/office/drawing/2014/main" id="{F03929D1-8667-4CA3-AB83-4939CAEDA1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143" y="1841347"/>
            <a:ext cx="667046" cy="746967"/>
          </a:xfrm>
          <a:prstGeom prst="rect">
            <a:avLst/>
          </a:prstGeom>
        </p:spPr>
      </p:pic>
      <p:sp>
        <p:nvSpPr>
          <p:cNvPr id="16" name="矩形 15">
            <a:extLst>
              <a:ext uri="{FF2B5EF4-FFF2-40B4-BE49-F238E27FC236}">
                <a16:creationId xmlns:a16="http://schemas.microsoft.com/office/drawing/2014/main" id="{868ED6F3-B8A2-4BDB-83B4-F2FDF188B2FE}"/>
              </a:ext>
            </a:extLst>
          </p:cNvPr>
          <p:cNvSpPr/>
          <p:nvPr/>
        </p:nvSpPr>
        <p:spPr>
          <a:xfrm>
            <a:off x="103063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CF12129-51BB-4401-A7F1-B647CC1C5E20}"/>
              </a:ext>
            </a:extLst>
          </p:cNvPr>
          <p:cNvSpPr txBox="1"/>
          <p:nvPr/>
        </p:nvSpPr>
        <p:spPr>
          <a:xfrm>
            <a:off x="187168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01</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18" name="矩形 17">
            <a:extLst>
              <a:ext uri="{FF2B5EF4-FFF2-40B4-BE49-F238E27FC236}">
                <a16:creationId xmlns:a16="http://schemas.microsoft.com/office/drawing/2014/main" id="{03D4A99A-33D6-4286-A9A8-2819404CEE3D}"/>
              </a:ext>
            </a:extLst>
          </p:cNvPr>
          <p:cNvSpPr/>
          <p:nvPr/>
        </p:nvSpPr>
        <p:spPr>
          <a:xfrm>
            <a:off x="3655256"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5DF9C9C-4D65-43E1-BD5E-E80BBA29C321}"/>
              </a:ext>
            </a:extLst>
          </p:cNvPr>
          <p:cNvSpPr txBox="1"/>
          <p:nvPr/>
        </p:nvSpPr>
        <p:spPr>
          <a:xfrm>
            <a:off x="4515013"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02</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0" name="矩形 19">
            <a:extLst>
              <a:ext uri="{FF2B5EF4-FFF2-40B4-BE49-F238E27FC236}">
                <a16:creationId xmlns:a16="http://schemas.microsoft.com/office/drawing/2014/main" id="{C5CB9BE8-23DF-4413-A84F-C6D5FC50086E}"/>
              </a:ext>
            </a:extLst>
          </p:cNvPr>
          <p:cNvSpPr/>
          <p:nvPr/>
        </p:nvSpPr>
        <p:spPr>
          <a:xfrm>
            <a:off x="8932853"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0B86B42-5A83-414C-B9DA-027F8F030D38}"/>
              </a:ext>
            </a:extLst>
          </p:cNvPr>
          <p:cNvSpPr txBox="1"/>
          <p:nvPr/>
        </p:nvSpPr>
        <p:spPr>
          <a:xfrm>
            <a:off x="9792610"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04</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F7341B5A-A82A-4B46-8865-38E502C4AC88}"/>
              </a:ext>
            </a:extLst>
          </p:cNvPr>
          <p:cNvSpPr/>
          <p:nvPr/>
        </p:nvSpPr>
        <p:spPr>
          <a:xfrm>
            <a:off x="3806628"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4B932A28-53E2-4752-8D97-743C32DB991F}"/>
              </a:ext>
            </a:extLst>
          </p:cNvPr>
          <p:cNvSpPr txBox="1"/>
          <p:nvPr/>
        </p:nvSpPr>
        <p:spPr>
          <a:xfrm>
            <a:off x="4173574"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EC4ACAD1-2D5D-4FFC-B1A8-8B9CDB9C99C5}"/>
              </a:ext>
            </a:extLst>
          </p:cNvPr>
          <p:cNvSpPr/>
          <p:nvPr/>
        </p:nvSpPr>
        <p:spPr>
          <a:xfrm>
            <a:off x="644542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5" name="文本框 24">
            <a:extLst>
              <a:ext uri="{FF2B5EF4-FFF2-40B4-BE49-F238E27FC236}">
                <a16:creationId xmlns:a16="http://schemas.microsoft.com/office/drawing/2014/main" id="{6CA094B4-019B-4297-B2C5-F398BE3AD09F}"/>
              </a:ext>
            </a:extLst>
          </p:cNvPr>
          <p:cNvSpPr txBox="1"/>
          <p:nvPr/>
        </p:nvSpPr>
        <p:spPr>
          <a:xfrm>
            <a:off x="681237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810C1583-AEE5-49AE-9228-942FA93ACB38}"/>
              </a:ext>
            </a:extLst>
          </p:cNvPr>
          <p:cNvSpPr/>
          <p:nvPr/>
        </p:nvSpPr>
        <p:spPr>
          <a:xfrm>
            <a:off x="9084225"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7" name="文本框 26">
            <a:extLst>
              <a:ext uri="{FF2B5EF4-FFF2-40B4-BE49-F238E27FC236}">
                <a16:creationId xmlns:a16="http://schemas.microsoft.com/office/drawing/2014/main" id="{B3E4B1B7-F63A-47C3-841E-CD736FF2DBD5}"/>
              </a:ext>
            </a:extLst>
          </p:cNvPr>
          <p:cNvSpPr txBox="1"/>
          <p:nvPr/>
        </p:nvSpPr>
        <p:spPr>
          <a:xfrm>
            <a:off x="9451171"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617A9D1A-D0A8-4584-AD50-BA400E298BC4}"/>
              </a:ext>
            </a:extLst>
          </p:cNvPr>
          <p:cNvSpPr/>
          <p:nvPr/>
        </p:nvSpPr>
        <p:spPr>
          <a:xfrm>
            <a:off x="631276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9E5404F-31BA-4465-885D-1A814EBE1B0F}"/>
              </a:ext>
            </a:extLst>
          </p:cNvPr>
          <p:cNvSpPr txBox="1"/>
          <p:nvPr/>
        </p:nvSpPr>
        <p:spPr>
          <a:xfrm>
            <a:off x="715381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03</a:t>
            </a:r>
            <a:endParaRPr lang="zh-CN" altLang="en-US" sz="24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7189398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graphicFrame>
        <p:nvGraphicFramePr>
          <p:cNvPr id="5" name="图表 4">
            <a:extLst>
              <a:ext uri="{FF2B5EF4-FFF2-40B4-BE49-F238E27FC236}">
                <a16:creationId xmlns:a16="http://schemas.microsoft.com/office/drawing/2014/main" id="{FFB6A5B2-2308-47D2-AFC3-544EA936B436}"/>
              </a:ext>
            </a:extLst>
          </p:cNvPr>
          <p:cNvGraphicFramePr/>
          <p:nvPr>
            <p:extLst>
              <p:ext uri="{D42A27DB-BD31-4B8C-83A1-F6EECF244321}">
                <p14:modId xmlns:p14="http://schemas.microsoft.com/office/powerpoint/2010/main" val="4015114799"/>
              </p:ext>
            </p:extLst>
          </p:nvPr>
        </p:nvGraphicFramePr>
        <p:xfrm>
          <a:off x="776507" y="1649538"/>
          <a:ext cx="7547467" cy="4165398"/>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a:extLst>
              <a:ext uri="{FF2B5EF4-FFF2-40B4-BE49-F238E27FC236}">
                <a16:creationId xmlns:a16="http://schemas.microsoft.com/office/drawing/2014/main" id="{5F3DA473-7F6F-42FA-9F49-E7D6AC60B805}"/>
              </a:ext>
            </a:extLst>
          </p:cNvPr>
          <p:cNvSpPr/>
          <p:nvPr/>
        </p:nvSpPr>
        <p:spPr>
          <a:xfrm>
            <a:off x="9043750"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8" name="矩形 7">
            <a:extLst>
              <a:ext uri="{FF2B5EF4-FFF2-40B4-BE49-F238E27FC236}">
                <a16:creationId xmlns:a16="http://schemas.microsoft.com/office/drawing/2014/main" id="{641326C1-4AAA-465C-84AF-6C3119A488D1}"/>
              </a:ext>
            </a:extLst>
          </p:cNvPr>
          <p:cNvSpPr/>
          <p:nvPr/>
        </p:nvSpPr>
        <p:spPr>
          <a:xfrm>
            <a:off x="9043750"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0" name="矩形 9">
            <a:extLst>
              <a:ext uri="{FF2B5EF4-FFF2-40B4-BE49-F238E27FC236}">
                <a16:creationId xmlns:a16="http://schemas.microsoft.com/office/drawing/2014/main" id="{919F18AA-F4EE-4C36-B094-9B645CAADAEF}"/>
              </a:ext>
            </a:extLst>
          </p:cNvPr>
          <p:cNvSpPr/>
          <p:nvPr/>
        </p:nvSpPr>
        <p:spPr>
          <a:xfrm>
            <a:off x="9043750"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6" name="文本框 5">
            <a:extLst>
              <a:ext uri="{FF2B5EF4-FFF2-40B4-BE49-F238E27FC236}">
                <a16:creationId xmlns:a16="http://schemas.microsoft.com/office/drawing/2014/main" id="{493CFC86-3CDC-4FA8-9F0A-78BCFB65BBB4}"/>
              </a:ext>
            </a:extLst>
          </p:cNvPr>
          <p:cNvSpPr txBox="1"/>
          <p:nvPr/>
        </p:nvSpPr>
        <p:spPr>
          <a:xfrm>
            <a:off x="9043750"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9" name="文本框 8">
            <a:extLst>
              <a:ext uri="{FF2B5EF4-FFF2-40B4-BE49-F238E27FC236}">
                <a16:creationId xmlns:a16="http://schemas.microsoft.com/office/drawing/2014/main" id="{9DABFF83-2858-46C3-8F5A-E2A5BD349E0A}"/>
              </a:ext>
            </a:extLst>
          </p:cNvPr>
          <p:cNvSpPr txBox="1"/>
          <p:nvPr/>
        </p:nvSpPr>
        <p:spPr>
          <a:xfrm>
            <a:off x="9043750"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1" name="文本框 10">
            <a:extLst>
              <a:ext uri="{FF2B5EF4-FFF2-40B4-BE49-F238E27FC236}">
                <a16:creationId xmlns:a16="http://schemas.microsoft.com/office/drawing/2014/main" id="{FE41EF87-ADD2-42CA-BEE8-A85BDF1FA8E8}"/>
              </a:ext>
            </a:extLst>
          </p:cNvPr>
          <p:cNvSpPr txBox="1"/>
          <p:nvPr/>
        </p:nvSpPr>
        <p:spPr>
          <a:xfrm>
            <a:off x="9043750"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32119622"/>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4" name="形状 6">
            <a:extLst>
              <a:ext uri="{FF2B5EF4-FFF2-40B4-BE49-F238E27FC236}">
                <a16:creationId xmlns:a16="http://schemas.microsoft.com/office/drawing/2014/main" id="{1805F4C5-BCA7-4528-861E-3CAF1DD0D739}"/>
              </a:ext>
            </a:extLst>
          </p:cNvPr>
          <p:cNvSpPr/>
          <p:nvPr/>
        </p:nvSpPr>
        <p:spPr>
          <a:xfrm flipV="1">
            <a:off x="3819615" y="1553794"/>
            <a:ext cx="4715138" cy="4529499"/>
          </a:xfrm>
          <a:custGeom>
            <a:avLst/>
            <a:gdLst>
              <a:gd name="connsiteX0" fmla="*/ 0 w 5922362"/>
              <a:gd name="connsiteY0" fmla="*/ 3931034 h 3931034"/>
              <a:gd name="connsiteX1" fmla="*/ 4315473 w 5922362"/>
              <a:gd name="connsiteY1" fmla="*/ 491379 h 3931034"/>
              <a:gd name="connsiteX2" fmla="*/ 4260108 w 5922362"/>
              <a:gd name="connsiteY2" fmla="*/ 0 h 3931034"/>
              <a:gd name="connsiteX3" fmla="*/ 5922362 w 5922362"/>
              <a:gd name="connsiteY3" fmla="*/ 844268 h 3931034"/>
              <a:gd name="connsiteX4" fmla="*/ 4494653 w 5922362"/>
              <a:gd name="connsiteY4" fmla="*/ 2081640 h 3931034"/>
              <a:gd name="connsiteX5" fmla="*/ 4439287 w 5922362"/>
              <a:gd name="connsiteY5" fmla="*/ 1590260 h 3931034"/>
              <a:gd name="connsiteX6" fmla="*/ 0 w 5922362"/>
              <a:gd name="connsiteY6" fmla="*/ 3931034 h 3931034"/>
              <a:gd name="connsiteX0" fmla="*/ 0 w 3338820"/>
              <a:gd name="connsiteY0" fmla="*/ 3829434 h 3829434"/>
              <a:gd name="connsiteX1" fmla="*/ 1731931 w 3338820"/>
              <a:gd name="connsiteY1" fmla="*/ 491379 h 3829434"/>
              <a:gd name="connsiteX2" fmla="*/ 1676566 w 3338820"/>
              <a:gd name="connsiteY2" fmla="*/ 0 h 3829434"/>
              <a:gd name="connsiteX3" fmla="*/ 3338820 w 3338820"/>
              <a:gd name="connsiteY3" fmla="*/ 844268 h 3829434"/>
              <a:gd name="connsiteX4" fmla="*/ 1911111 w 3338820"/>
              <a:gd name="connsiteY4" fmla="*/ 2081640 h 3829434"/>
              <a:gd name="connsiteX5" fmla="*/ 1855745 w 3338820"/>
              <a:gd name="connsiteY5" fmla="*/ 1590260 h 3829434"/>
              <a:gd name="connsiteX6" fmla="*/ 0 w 3338820"/>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829795 w 3181643"/>
              <a:gd name="connsiteY0" fmla="*/ 3684291 h 3684291"/>
              <a:gd name="connsiteX1" fmla="*/ 1574754 w 3181643"/>
              <a:gd name="connsiteY1" fmla="*/ 491379 h 3684291"/>
              <a:gd name="connsiteX2" fmla="*/ 1519389 w 3181643"/>
              <a:gd name="connsiteY2" fmla="*/ 0 h 3684291"/>
              <a:gd name="connsiteX3" fmla="*/ 3181643 w 3181643"/>
              <a:gd name="connsiteY3" fmla="*/ 844268 h 3684291"/>
              <a:gd name="connsiteX4" fmla="*/ 1753934 w 3181643"/>
              <a:gd name="connsiteY4" fmla="*/ 2081640 h 3684291"/>
              <a:gd name="connsiteX5" fmla="*/ 1698568 w 3181643"/>
              <a:gd name="connsiteY5" fmla="*/ 1590260 h 3684291"/>
              <a:gd name="connsiteX6" fmla="*/ 829795 w 3181643"/>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4178359"/>
              <a:gd name="connsiteY0" fmla="*/ 3684291 h 3684291"/>
              <a:gd name="connsiteX1" fmla="*/ 2019927 w 4178359"/>
              <a:gd name="connsiteY1" fmla="*/ 491379 h 3684291"/>
              <a:gd name="connsiteX2" fmla="*/ 1964562 w 4178359"/>
              <a:gd name="connsiteY2" fmla="*/ 0 h 3684291"/>
              <a:gd name="connsiteX3" fmla="*/ 4178359 w 4178359"/>
              <a:gd name="connsiteY3" fmla="*/ 2136040 h 3684291"/>
              <a:gd name="connsiteX4" fmla="*/ 2199107 w 4178359"/>
              <a:gd name="connsiteY4" fmla="*/ 2081640 h 3684291"/>
              <a:gd name="connsiteX5" fmla="*/ 2143741 w 4178359"/>
              <a:gd name="connsiteY5" fmla="*/ 1590260 h 3684291"/>
              <a:gd name="connsiteX6" fmla="*/ 1274968 w 4178359"/>
              <a:gd name="connsiteY6" fmla="*/ 3684291 h 3684291"/>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154862 w 4058253"/>
              <a:gd name="connsiteY0" fmla="*/ 3394005 h 3394005"/>
              <a:gd name="connsiteX1" fmla="*/ 2233650 w 4058253"/>
              <a:gd name="connsiteY1" fmla="*/ 665551 h 3394005"/>
              <a:gd name="connsiteX2" fmla="*/ 2512113 w 4058253"/>
              <a:gd name="connsiteY2" fmla="*/ 0 h 3394005"/>
              <a:gd name="connsiteX3" fmla="*/ 4058253 w 4058253"/>
              <a:gd name="connsiteY3" fmla="*/ 1845754 h 3394005"/>
              <a:gd name="connsiteX4" fmla="*/ 2079001 w 4058253"/>
              <a:gd name="connsiteY4" fmla="*/ 1791354 h 3394005"/>
              <a:gd name="connsiteX5" fmla="*/ 2023635 w 4058253"/>
              <a:gd name="connsiteY5" fmla="*/ 1299974 h 3394005"/>
              <a:gd name="connsiteX6" fmla="*/ 1154862 w 4058253"/>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2091096 w 4070348"/>
              <a:gd name="connsiteY4" fmla="*/ 1791354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543730 w 4070348"/>
              <a:gd name="connsiteY5" fmla="*/ 14015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384073 w 4070348"/>
              <a:gd name="connsiteY5" fmla="*/ 1343517 h 3394005"/>
              <a:gd name="connsiteX6" fmla="*/ 1166957 w 4070348"/>
              <a:gd name="connsiteY6" fmla="*/ 3394005 h 3394005"/>
              <a:gd name="connsiteX0" fmla="*/ 1070143 w 3973534"/>
              <a:gd name="connsiteY0" fmla="*/ 3394005 h 3394005"/>
              <a:gd name="connsiteX1" fmla="*/ 2453731 w 3973534"/>
              <a:gd name="connsiteY1" fmla="*/ 723608 h 3394005"/>
              <a:gd name="connsiteX2" fmla="*/ 2427394 w 3973534"/>
              <a:gd name="connsiteY2" fmla="*/ 0 h 3394005"/>
              <a:gd name="connsiteX3" fmla="*/ 3973534 w 3973534"/>
              <a:gd name="connsiteY3" fmla="*/ 1845754 h 3394005"/>
              <a:gd name="connsiteX4" fmla="*/ 1747539 w 3973534"/>
              <a:gd name="connsiteY4" fmla="*/ 1820382 h 3394005"/>
              <a:gd name="connsiteX5" fmla="*/ 2287259 w 3973534"/>
              <a:gd name="connsiteY5" fmla="*/ 1343517 h 3394005"/>
              <a:gd name="connsiteX6" fmla="*/ 1070143 w 3973534"/>
              <a:gd name="connsiteY6" fmla="*/ 3394005 h 3394005"/>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287259 w 3973534"/>
              <a:gd name="connsiteY5" fmla="*/ 1096774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1967945 w 3973534"/>
              <a:gd name="connsiteY5" fmla="*/ 1227403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089865 w 3973534"/>
              <a:gd name="connsiteY5" fmla="*/ 1250263 h 3147262"/>
              <a:gd name="connsiteX6" fmla="*/ 1070143 w 3973534"/>
              <a:gd name="connsiteY6" fmla="*/ 3147262 h 3147262"/>
              <a:gd name="connsiteX0" fmla="*/ 1058916 w 3962307"/>
              <a:gd name="connsiteY0" fmla="*/ 3147262 h 3147262"/>
              <a:gd name="connsiteX1" fmla="*/ 2480604 w 3962307"/>
              <a:gd name="connsiteY1" fmla="*/ 507345 h 3147262"/>
              <a:gd name="connsiteX2" fmla="*/ 2880624 w 3962307"/>
              <a:gd name="connsiteY2" fmla="*/ 0 h 3147262"/>
              <a:gd name="connsiteX3" fmla="*/ 3962307 w 3962307"/>
              <a:gd name="connsiteY3" fmla="*/ 1599011 h 3147262"/>
              <a:gd name="connsiteX4" fmla="*/ 1736312 w 3962307"/>
              <a:gd name="connsiteY4" fmla="*/ 1573639 h 3147262"/>
              <a:gd name="connsiteX5" fmla="*/ 2078638 w 3962307"/>
              <a:gd name="connsiteY5" fmla="*/ 1250263 h 3147262"/>
              <a:gd name="connsiteX6" fmla="*/ 1058916 w 3962307"/>
              <a:gd name="connsiteY6" fmla="*/ 3147262 h 3147262"/>
              <a:gd name="connsiteX0" fmla="*/ 1058916 w 3962307"/>
              <a:gd name="connsiteY0" fmla="*/ 3063442 h 3063442"/>
              <a:gd name="connsiteX1" fmla="*/ 2480604 w 3962307"/>
              <a:gd name="connsiteY1" fmla="*/ 423525 h 3063442"/>
              <a:gd name="connsiteX2" fmla="*/ 2888244 w 3962307"/>
              <a:gd name="connsiteY2" fmla="*/ 0 h 3063442"/>
              <a:gd name="connsiteX3" fmla="*/ 3962307 w 3962307"/>
              <a:gd name="connsiteY3" fmla="*/ 1515191 h 3063442"/>
              <a:gd name="connsiteX4" fmla="*/ 1736312 w 3962307"/>
              <a:gd name="connsiteY4" fmla="*/ 1489819 h 3063442"/>
              <a:gd name="connsiteX5" fmla="*/ 2078638 w 3962307"/>
              <a:gd name="connsiteY5" fmla="*/ 1166443 h 3063442"/>
              <a:gd name="connsiteX6" fmla="*/ 1058916 w 3962307"/>
              <a:gd name="connsiteY6" fmla="*/ 3063442 h 3063442"/>
              <a:gd name="connsiteX0" fmla="*/ 1058916 w 3741327"/>
              <a:gd name="connsiteY0" fmla="*/ 3063442 h 3063442"/>
              <a:gd name="connsiteX1" fmla="*/ 2480604 w 3741327"/>
              <a:gd name="connsiteY1" fmla="*/ 423525 h 3063442"/>
              <a:gd name="connsiteX2" fmla="*/ 2888244 w 3741327"/>
              <a:gd name="connsiteY2" fmla="*/ 0 h 3063442"/>
              <a:gd name="connsiteX3" fmla="*/ 3741327 w 3741327"/>
              <a:gd name="connsiteY3" fmla="*/ 1324691 h 3063442"/>
              <a:gd name="connsiteX4" fmla="*/ 1736312 w 3741327"/>
              <a:gd name="connsiteY4" fmla="*/ 1489819 h 3063442"/>
              <a:gd name="connsiteX5" fmla="*/ 2078638 w 3741327"/>
              <a:gd name="connsiteY5" fmla="*/ 1166443 h 3063442"/>
              <a:gd name="connsiteX6" fmla="*/ 1058916 w 3741327"/>
              <a:gd name="connsiteY6" fmla="*/ 3063442 h 3063442"/>
              <a:gd name="connsiteX0" fmla="*/ 932299 w 4094770"/>
              <a:gd name="connsiteY0" fmla="*/ 3421582 h 3421582"/>
              <a:gd name="connsiteX1" fmla="*/ 2834047 w 4094770"/>
              <a:gd name="connsiteY1" fmla="*/ 423525 h 3421582"/>
              <a:gd name="connsiteX2" fmla="*/ 3241687 w 4094770"/>
              <a:gd name="connsiteY2" fmla="*/ 0 h 3421582"/>
              <a:gd name="connsiteX3" fmla="*/ 4094770 w 4094770"/>
              <a:gd name="connsiteY3" fmla="*/ 1324691 h 3421582"/>
              <a:gd name="connsiteX4" fmla="*/ 2089755 w 4094770"/>
              <a:gd name="connsiteY4" fmla="*/ 1489819 h 3421582"/>
              <a:gd name="connsiteX5" fmla="*/ 2432081 w 4094770"/>
              <a:gd name="connsiteY5" fmla="*/ 1166443 h 3421582"/>
              <a:gd name="connsiteX6" fmla="*/ 932299 w 409477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1076178 w 3956709"/>
              <a:gd name="connsiteY0" fmla="*/ 3246322 h 3246322"/>
              <a:gd name="connsiteX1" fmla="*/ 2695986 w 3956709"/>
              <a:gd name="connsiteY1" fmla="*/ 423525 h 3246322"/>
              <a:gd name="connsiteX2" fmla="*/ 3103626 w 3956709"/>
              <a:gd name="connsiteY2" fmla="*/ 0 h 3246322"/>
              <a:gd name="connsiteX3" fmla="*/ 3956709 w 3956709"/>
              <a:gd name="connsiteY3" fmla="*/ 1324691 h 3246322"/>
              <a:gd name="connsiteX4" fmla="*/ 1951694 w 3956709"/>
              <a:gd name="connsiteY4" fmla="*/ 1489819 h 3246322"/>
              <a:gd name="connsiteX5" fmla="*/ 2294020 w 3956709"/>
              <a:gd name="connsiteY5" fmla="*/ 1166443 h 3246322"/>
              <a:gd name="connsiteX6" fmla="*/ 1076178 w 3956709"/>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283869 w 4240600"/>
              <a:gd name="connsiteY0" fmla="*/ 3436822 h 3436822"/>
              <a:gd name="connsiteX1" fmla="*/ 2979877 w 4240600"/>
              <a:gd name="connsiteY1" fmla="*/ 423525 h 3436822"/>
              <a:gd name="connsiteX2" fmla="*/ 3387517 w 4240600"/>
              <a:gd name="connsiteY2" fmla="*/ 0 h 3436822"/>
              <a:gd name="connsiteX3" fmla="*/ 4240600 w 4240600"/>
              <a:gd name="connsiteY3" fmla="*/ 1324691 h 3436822"/>
              <a:gd name="connsiteX4" fmla="*/ 2235585 w 4240600"/>
              <a:gd name="connsiteY4" fmla="*/ 1489819 h 3436822"/>
              <a:gd name="connsiteX5" fmla="*/ 2577911 w 4240600"/>
              <a:gd name="connsiteY5" fmla="*/ 1166443 h 3436822"/>
              <a:gd name="connsiteX6" fmla="*/ 1283869 w 4240600"/>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59292 w 4416023"/>
              <a:gd name="connsiteY0" fmla="*/ 3436822 h 3436822"/>
              <a:gd name="connsiteX1" fmla="*/ 3193400 w 4416023"/>
              <a:gd name="connsiteY1" fmla="*/ 347325 h 3436822"/>
              <a:gd name="connsiteX2" fmla="*/ 3562940 w 4416023"/>
              <a:gd name="connsiteY2" fmla="*/ 0 h 3436822"/>
              <a:gd name="connsiteX3" fmla="*/ 4416023 w 4416023"/>
              <a:gd name="connsiteY3" fmla="*/ 1324691 h 3436822"/>
              <a:gd name="connsiteX4" fmla="*/ 2411008 w 4416023"/>
              <a:gd name="connsiteY4" fmla="*/ 1489819 h 3436822"/>
              <a:gd name="connsiteX5" fmla="*/ 2753334 w 4416023"/>
              <a:gd name="connsiteY5" fmla="*/ 1166443 h 3436822"/>
              <a:gd name="connsiteX6" fmla="*/ 1459292 w 4416023"/>
              <a:gd name="connsiteY6" fmla="*/ 3436822 h 3436822"/>
              <a:gd name="connsiteX0" fmla="*/ 1707221 w 4663952"/>
              <a:gd name="connsiteY0" fmla="*/ 3436822 h 3436822"/>
              <a:gd name="connsiteX1" fmla="*/ 3441329 w 4663952"/>
              <a:gd name="connsiteY1" fmla="*/ 347325 h 3436822"/>
              <a:gd name="connsiteX2" fmla="*/ 3810869 w 4663952"/>
              <a:gd name="connsiteY2" fmla="*/ 0 h 3436822"/>
              <a:gd name="connsiteX3" fmla="*/ 4663952 w 4663952"/>
              <a:gd name="connsiteY3" fmla="*/ 1324691 h 3436822"/>
              <a:gd name="connsiteX4" fmla="*/ 2658937 w 4663952"/>
              <a:gd name="connsiteY4" fmla="*/ 1489819 h 3436822"/>
              <a:gd name="connsiteX5" fmla="*/ 3001263 w 4663952"/>
              <a:gd name="connsiteY5" fmla="*/ 1166443 h 3436822"/>
              <a:gd name="connsiteX6" fmla="*/ 1707221 w 4663952"/>
              <a:gd name="connsiteY6" fmla="*/ 3436822 h 3436822"/>
              <a:gd name="connsiteX0" fmla="*/ 1782726 w 4523557"/>
              <a:gd name="connsiteY0" fmla="*/ 3606343 h 3606343"/>
              <a:gd name="connsiteX1" fmla="*/ 3300934 w 4523557"/>
              <a:gd name="connsiteY1" fmla="*/ 347325 h 3606343"/>
              <a:gd name="connsiteX2" fmla="*/ 3670474 w 4523557"/>
              <a:gd name="connsiteY2" fmla="*/ 0 h 3606343"/>
              <a:gd name="connsiteX3" fmla="*/ 4523557 w 4523557"/>
              <a:gd name="connsiteY3" fmla="*/ 1324691 h 3606343"/>
              <a:gd name="connsiteX4" fmla="*/ 2518542 w 4523557"/>
              <a:gd name="connsiteY4" fmla="*/ 1489819 h 3606343"/>
              <a:gd name="connsiteX5" fmla="*/ 2860868 w 4523557"/>
              <a:gd name="connsiteY5" fmla="*/ 1166443 h 3606343"/>
              <a:gd name="connsiteX6" fmla="*/ 1782726 w 45235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860868 w 4637857"/>
              <a:gd name="connsiteY5" fmla="*/ 1166443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924368 w 4637857"/>
              <a:gd name="connsiteY5" fmla="*/ 1086668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620142 w 4637857"/>
              <a:gd name="connsiteY4" fmla="*/ 1400072 h 3606343"/>
              <a:gd name="connsiteX5" fmla="*/ 2924368 w 4637857"/>
              <a:gd name="connsiteY5" fmla="*/ 1086668 h 3606343"/>
              <a:gd name="connsiteX6" fmla="*/ 1782726 w 4637857"/>
              <a:gd name="connsiteY6" fmla="*/ 3606343 h 3606343"/>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804567 w 4659698"/>
              <a:gd name="connsiteY0" fmla="*/ 3656202 h 3656202"/>
              <a:gd name="connsiteX1" fmla="*/ 3322775 w 4659698"/>
              <a:gd name="connsiteY1" fmla="*/ 397184 h 3656202"/>
              <a:gd name="connsiteX2" fmla="*/ 3590715 w 4659698"/>
              <a:gd name="connsiteY2" fmla="*/ 0 h 3656202"/>
              <a:gd name="connsiteX3" fmla="*/ 4659698 w 4659698"/>
              <a:gd name="connsiteY3" fmla="*/ 1334663 h 3656202"/>
              <a:gd name="connsiteX4" fmla="*/ 2641983 w 4659698"/>
              <a:gd name="connsiteY4" fmla="*/ 1449931 h 3656202"/>
              <a:gd name="connsiteX5" fmla="*/ 2908109 w 4659698"/>
              <a:gd name="connsiteY5" fmla="*/ 1276132 h 3656202"/>
              <a:gd name="connsiteX6" fmla="*/ 1804567 w 4659698"/>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620142 w 4764857"/>
              <a:gd name="connsiteY4" fmla="*/ 1449931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3127568 w 4764857"/>
              <a:gd name="connsiteY5" fmla="*/ 1256189 h 3656202"/>
              <a:gd name="connsiteX6" fmla="*/ 1782726 w 4764857"/>
              <a:gd name="connsiteY6" fmla="*/ 3656202 h 3656202"/>
              <a:gd name="connsiteX0" fmla="*/ 1782726 w 4764857"/>
              <a:gd name="connsiteY0" fmla="*/ 3556484 h 3556484"/>
              <a:gd name="connsiteX1" fmla="*/ 3300934 w 4764857"/>
              <a:gd name="connsiteY1" fmla="*/ 297466 h 3556484"/>
              <a:gd name="connsiteX2" fmla="*/ 4051474 w 4764857"/>
              <a:gd name="connsiteY2" fmla="*/ 0 h 3556484"/>
              <a:gd name="connsiteX3" fmla="*/ 4764857 w 4764857"/>
              <a:gd name="connsiteY3" fmla="*/ 1364578 h 3556484"/>
              <a:gd name="connsiteX4" fmla="*/ 2797942 w 4764857"/>
              <a:gd name="connsiteY4" fmla="*/ 1439959 h 3556484"/>
              <a:gd name="connsiteX5" fmla="*/ 3127568 w 4764857"/>
              <a:gd name="connsiteY5" fmla="*/ 1156471 h 3556484"/>
              <a:gd name="connsiteX6" fmla="*/ 1782726 w 4764857"/>
              <a:gd name="connsiteY6" fmla="*/ 3556484 h 3556484"/>
              <a:gd name="connsiteX0" fmla="*/ 1711535 w 4693666"/>
              <a:gd name="connsiteY0" fmla="*/ 3556484 h 3556484"/>
              <a:gd name="connsiteX1" fmla="*/ 3432943 w 4693666"/>
              <a:gd name="connsiteY1" fmla="*/ 387212 h 3556484"/>
              <a:gd name="connsiteX2" fmla="*/ 3980283 w 4693666"/>
              <a:gd name="connsiteY2" fmla="*/ 0 h 3556484"/>
              <a:gd name="connsiteX3" fmla="*/ 4693666 w 4693666"/>
              <a:gd name="connsiteY3" fmla="*/ 1364578 h 3556484"/>
              <a:gd name="connsiteX4" fmla="*/ 2726751 w 4693666"/>
              <a:gd name="connsiteY4" fmla="*/ 1439959 h 3556484"/>
              <a:gd name="connsiteX5" fmla="*/ 3056377 w 4693666"/>
              <a:gd name="connsiteY5" fmla="*/ 1156471 h 3556484"/>
              <a:gd name="connsiteX6" fmla="*/ 1711535 w 4693666"/>
              <a:gd name="connsiteY6" fmla="*/ 3556484 h 3556484"/>
              <a:gd name="connsiteX0" fmla="*/ 1733007 w 4715138"/>
              <a:gd name="connsiteY0" fmla="*/ 3556484 h 3556484"/>
              <a:gd name="connsiteX1" fmla="*/ 3454415 w 4715138"/>
              <a:gd name="connsiteY1" fmla="*/ 387212 h 3556484"/>
              <a:gd name="connsiteX2" fmla="*/ 4001755 w 4715138"/>
              <a:gd name="connsiteY2" fmla="*/ 0 h 3556484"/>
              <a:gd name="connsiteX3" fmla="*/ 4715138 w 4715138"/>
              <a:gd name="connsiteY3" fmla="*/ 1364578 h 3556484"/>
              <a:gd name="connsiteX4" fmla="*/ 2748223 w 4715138"/>
              <a:gd name="connsiteY4" fmla="*/ 1439959 h 3556484"/>
              <a:gd name="connsiteX5" fmla="*/ 3077849 w 4715138"/>
              <a:gd name="connsiteY5" fmla="*/ 1156471 h 3556484"/>
              <a:gd name="connsiteX6" fmla="*/ 1733007 w 4715138"/>
              <a:gd name="connsiteY6" fmla="*/ 3556484 h 35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5138" h="3556484">
                <a:moveTo>
                  <a:pt x="1733007" y="3556484"/>
                </a:moveTo>
                <a:cubicBezTo>
                  <a:pt x="-1274898" y="2720023"/>
                  <a:pt x="-154270" y="-200001"/>
                  <a:pt x="3454415" y="387212"/>
                </a:cubicBezTo>
                <a:lnTo>
                  <a:pt x="4001755" y="0"/>
                </a:lnTo>
                <a:lnTo>
                  <a:pt x="4715138" y="1364578"/>
                </a:lnTo>
                <a:lnTo>
                  <a:pt x="2748223" y="1439959"/>
                </a:lnTo>
                <a:lnTo>
                  <a:pt x="3077849" y="1156471"/>
                </a:lnTo>
                <a:cubicBezTo>
                  <a:pt x="1067285" y="803362"/>
                  <a:pt x="-620032" y="2402320"/>
                  <a:pt x="1733007" y="3556484"/>
                </a:cubicBezTo>
                <a:close/>
              </a:path>
            </a:pathLst>
          </a:cu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椭圆 4">
            <a:extLst>
              <a:ext uri="{FF2B5EF4-FFF2-40B4-BE49-F238E27FC236}">
                <a16:creationId xmlns:a16="http://schemas.microsoft.com/office/drawing/2014/main" id="{7D6E1B99-FF34-426B-993D-D758F38AFDBC}"/>
              </a:ext>
            </a:extLst>
          </p:cNvPr>
          <p:cNvSpPr/>
          <p:nvPr/>
        </p:nvSpPr>
        <p:spPr>
          <a:xfrm>
            <a:off x="4922397" y="1557085"/>
            <a:ext cx="488949" cy="4889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30092FC-5C3A-4CF6-8EA6-37C283197F25}"/>
              </a:ext>
            </a:extLst>
          </p:cNvPr>
          <p:cNvSpPr/>
          <p:nvPr/>
        </p:nvSpPr>
        <p:spPr>
          <a:xfrm>
            <a:off x="3780381" y="2525250"/>
            <a:ext cx="819149" cy="8191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a:extLst>
              <a:ext uri="{FF2B5EF4-FFF2-40B4-BE49-F238E27FC236}">
                <a16:creationId xmlns:a16="http://schemas.microsoft.com/office/drawing/2014/main" id="{80081DF1-B212-4722-AF13-742A41B74E8C}"/>
              </a:ext>
            </a:extLst>
          </p:cNvPr>
          <p:cNvSpPr/>
          <p:nvPr/>
        </p:nvSpPr>
        <p:spPr>
          <a:xfrm>
            <a:off x="4283772" y="3741180"/>
            <a:ext cx="1149349" cy="11493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a:extLst>
              <a:ext uri="{FF2B5EF4-FFF2-40B4-BE49-F238E27FC236}">
                <a16:creationId xmlns:a16="http://schemas.microsoft.com/office/drawing/2014/main" id="{8E26F82E-9970-4825-A6F3-E7ADEF633869}"/>
              </a:ext>
            </a:extLst>
          </p:cNvPr>
          <p:cNvSpPr/>
          <p:nvPr/>
        </p:nvSpPr>
        <p:spPr>
          <a:xfrm>
            <a:off x="6399841" y="3882043"/>
            <a:ext cx="1479549" cy="14795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3FD21E50-7B26-4D1C-B4A9-F7B6EDC43433}"/>
              </a:ext>
            </a:extLst>
          </p:cNvPr>
          <p:cNvGrpSpPr/>
          <p:nvPr/>
        </p:nvGrpSpPr>
        <p:grpSpPr>
          <a:xfrm>
            <a:off x="688559" y="2424963"/>
            <a:ext cx="2756854" cy="1080978"/>
            <a:chOff x="992579" y="1895771"/>
            <a:chExt cx="2756854" cy="1080978"/>
          </a:xfrm>
        </p:grpSpPr>
        <p:sp>
          <p:nvSpPr>
            <p:cNvPr id="10" name="文本框 9">
              <a:extLst>
                <a:ext uri="{FF2B5EF4-FFF2-40B4-BE49-F238E27FC236}">
                  <a16:creationId xmlns:a16="http://schemas.microsoft.com/office/drawing/2014/main" id="{2BC0825A-FDB1-4C33-AB70-35CD488E4D66}"/>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F4591E3C-2DBE-404D-91B2-64F85C8E6122}"/>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2" name="组合 11">
            <a:extLst>
              <a:ext uri="{FF2B5EF4-FFF2-40B4-BE49-F238E27FC236}">
                <a16:creationId xmlns:a16="http://schemas.microsoft.com/office/drawing/2014/main" id="{EF33898A-3FD8-4D18-98CD-4D568C17D560}"/>
              </a:ext>
            </a:extLst>
          </p:cNvPr>
          <p:cNvGrpSpPr/>
          <p:nvPr/>
        </p:nvGrpSpPr>
        <p:grpSpPr>
          <a:xfrm>
            <a:off x="5547020" y="1504949"/>
            <a:ext cx="2835745" cy="1056251"/>
            <a:chOff x="8543455" y="1895771"/>
            <a:chExt cx="2835745" cy="1056251"/>
          </a:xfrm>
        </p:grpSpPr>
        <p:sp>
          <p:nvSpPr>
            <p:cNvPr id="13" name="文本框 12">
              <a:extLst>
                <a:ext uri="{FF2B5EF4-FFF2-40B4-BE49-F238E27FC236}">
                  <a16:creationId xmlns:a16="http://schemas.microsoft.com/office/drawing/2014/main" id="{04B98B4E-409B-43CB-B125-E772E03A7757}"/>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72A4B726-6B42-4A2B-8E2D-6029FA405B93}"/>
                </a:ext>
              </a:extLst>
            </p:cNvPr>
            <p:cNvSpPr/>
            <p:nvPr/>
          </p:nvSpPr>
          <p:spPr>
            <a:xfrm>
              <a:off x="8543455" y="232723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5" name="组合 14">
            <a:extLst>
              <a:ext uri="{FF2B5EF4-FFF2-40B4-BE49-F238E27FC236}">
                <a16:creationId xmlns:a16="http://schemas.microsoft.com/office/drawing/2014/main" id="{7EFD89B9-5352-4B7D-A4B1-397EA491FC91}"/>
              </a:ext>
            </a:extLst>
          </p:cNvPr>
          <p:cNvGrpSpPr/>
          <p:nvPr/>
        </p:nvGrpSpPr>
        <p:grpSpPr>
          <a:xfrm>
            <a:off x="1062507" y="3970572"/>
            <a:ext cx="2756854" cy="1080978"/>
            <a:chOff x="992579" y="1895771"/>
            <a:chExt cx="2756854" cy="1080978"/>
          </a:xfrm>
        </p:grpSpPr>
        <p:sp>
          <p:nvSpPr>
            <p:cNvPr id="16" name="文本框 15">
              <a:extLst>
                <a:ext uri="{FF2B5EF4-FFF2-40B4-BE49-F238E27FC236}">
                  <a16:creationId xmlns:a16="http://schemas.microsoft.com/office/drawing/2014/main" id="{7DA7579F-B4D6-40C8-8A6B-82586CA7BE5A}"/>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8FD068BA-855A-43F1-8810-BA2FFD7D8A9B}"/>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8" name="组合 17">
            <a:extLst>
              <a:ext uri="{FF2B5EF4-FFF2-40B4-BE49-F238E27FC236}">
                <a16:creationId xmlns:a16="http://schemas.microsoft.com/office/drawing/2014/main" id="{E150C68A-EB31-47FC-B433-C11484833F6D}"/>
              </a:ext>
            </a:extLst>
          </p:cNvPr>
          <p:cNvGrpSpPr/>
          <p:nvPr/>
        </p:nvGrpSpPr>
        <p:grpSpPr>
          <a:xfrm>
            <a:off x="8667696" y="4095229"/>
            <a:ext cx="2835745" cy="1032011"/>
            <a:chOff x="8543455" y="1895771"/>
            <a:chExt cx="2835745" cy="1032011"/>
          </a:xfrm>
        </p:grpSpPr>
        <p:sp>
          <p:nvSpPr>
            <p:cNvPr id="19" name="文本框 18">
              <a:extLst>
                <a:ext uri="{FF2B5EF4-FFF2-40B4-BE49-F238E27FC236}">
                  <a16:creationId xmlns:a16="http://schemas.microsoft.com/office/drawing/2014/main" id="{C0172526-9FF8-41BA-866B-FAB17EA646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27FEC7B8-B37C-4C83-8DF0-1DC19BDA0307}"/>
                </a:ext>
              </a:extLst>
            </p:cNvPr>
            <p:cNvSpPr/>
            <p:nvPr/>
          </p:nvSpPr>
          <p:spPr>
            <a:xfrm>
              <a:off x="8543455" y="230299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21" name="组合 20">
            <a:extLst>
              <a:ext uri="{FF2B5EF4-FFF2-40B4-BE49-F238E27FC236}">
                <a16:creationId xmlns:a16="http://schemas.microsoft.com/office/drawing/2014/main" id="{2BE7FA81-1DA1-43C2-B644-82859F680C2A}"/>
              </a:ext>
            </a:extLst>
          </p:cNvPr>
          <p:cNvGrpSpPr/>
          <p:nvPr/>
        </p:nvGrpSpPr>
        <p:grpSpPr>
          <a:xfrm>
            <a:off x="4936876" y="1526109"/>
            <a:ext cx="474470" cy="474470"/>
            <a:chOff x="5314982" y="2293544"/>
            <a:chExt cx="585756" cy="585756"/>
          </a:xfrm>
        </p:grpSpPr>
        <p:pic>
          <p:nvPicPr>
            <p:cNvPr id="22" name="图形 21" descr="Internet">
              <a:extLst>
                <a:ext uri="{FF2B5EF4-FFF2-40B4-BE49-F238E27FC236}">
                  <a16:creationId xmlns:a16="http://schemas.microsoft.com/office/drawing/2014/main" id="{7889FDF3-2A75-47A2-ADC4-590737429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7567" y="2412682"/>
              <a:ext cx="417311" cy="417311"/>
            </a:xfrm>
            <a:prstGeom prst="rect">
              <a:avLst/>
            </a:prstGeom>
          </p:spPr>
        </p:pic>
        <p:sp>
          <p:nvSpPr>
            <p:cNvPr id="23" name="椭圆 22">
              <a:extLst>
                <a:ext uri="{FF2B5EF4-FFF2-40B4-BE49-F238E27FC236}">
                  <a16:creationId xmlns:a16="http://schemas.microsoft.com/office/drawing/2014/main" id="{4EA69D28-ECFC-4A3C-94A3-1F24F21611F8}"/>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4B217F39-66EC-4988-A0E3-8401D5CD36F2}"/>
              </a:ext>
            </a:extLst>
          </p:cNvPr>
          <p:cNvGrpSpPr/>
          <p:nvPr/>
        </p:nvGrpSpPr>
        <p:grpSpPr>
          <a:xfrm>
            <a:off x="3757615" y="2577152"/>
            <a:ext cx="774070" cy="774070"/>
            <a:chOff x="6937081" y="2865453"/>
            <a:chExt cx="585756" cy="585756"/>
          </a:xfrm>
        </p:grpSpPr>
        <p:pic>
          <p:nvPicPr>
            <p:cNvPr id="25" name="图形 24" descr="信号塔">
              <a:extLst>
                <a:ext uri="{FF2B5EF4-FFF2-40B4-BE49-F238E27FC236}">
                  <a16:creationId xmlns:a16="http://schemas.microsoft.com/office/drawing/2014/main" id="{0EEC9867-19AF-4593-B71F-900615BB7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106" y="2935410"/>
              <a:ext cx="417310" cy="417310"/>
            </a:xfrm>
            <a:prstGeom prst="rect">
              <a:avLst/>
            </a:prstGeom>
          </p:spPr>
        </p:pic>
        <p:sp>
          <p:nvSpPr>
            <p:cNvPr id="26" name="椭圆 25">
              <a:extLst>
                <a:ext uri="{FF2B5EF4-FFF2-40B4-BE49-F238E27FC236}">
                  <a16:creationId xmlns:a16="http://schemas.microsoft.com/office/drawing/2014/main" id="{6A4AF966-128E-49D0-AA00-732E9AD3F29C}"/>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CF726F89-8F1B-4CEE-BC13-25194F821EF0}"/>
              </a:ext>
            </a:extLst>
          </p:cNvPr>
          <p:cNvGrpSpPr/>
          <p:nvPr/>
        </p:nvGrpSpPr>
        <p:grpSpPr>
          <a:xfrm>
            <a:off x="4312884" y="3797189"/>
            <a:ext cx="1067760" cy="995268"/>
            <a:chOff x="6313517" y="4484607"/>
            <a:chExt cx="585756" cy="585756"/>
          </a:xfrm>
        </p:grpSpPr>
        <p:pic>
          <p:nvPicPr>
            <p:cNvPr id="28" name="图形 27" descr="投影仪">
              <a:extLst>
                <a:ext uri="{FF2B5EF4-FFF2-40B4-BE49-F238E27FC236}">
                  <a16:creationId xmlns:a16="http://schemas.microsoft.com/office/drawing/2014/main" id="{D1A11130-6578-4B07-9844-CE5028E6EA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9" name="椭圆 28">
              <a:extLst>
                <a:ext uri="{FF2B5EF4-FFF2-40B4-BE49-F238E27FC236}">
                  <a16:creationId xmlns:a16="http://schemas.microsoft.com/office/drawing/2014/main" id="{F026757B-CBF6-4EDD-AB59-02E5C13C4B3C}"/>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A629D8B2-10EA-4F62-BA49-036513ADDA67}"/>
              </a:ext>
            </a:extLst>
          </p:cNvPr>
          <p:cNvGrpSpPr/>
          <p:nvPr/>
        </p:nvGrpSpPr>
        <p:grpSpPr>
          <a:xfrm>
            <a:off x="6449504" y="3924672"/>
            <a:ext cx="1390278" cy="1390278"/>
            <a:chOff x="4680636" y="3870614"/>
            <a:chExt cx="585756" cy="585756"/>
          </a:xfrm>
        </p:grpSpPr>
        <p:pic>
          <p:nvPicPr>
            <p:cNvPr id="31" name="图形 30" descr="投影仪屏幕">
              <a:extLst>
                <a:ext uri="{FF2B5EF4-FFF2-40B4-BE49-F238E27FC236}">
                  <a16:creationId xmlns:a16="http://schemas.microsoft.com/office/drawing/2014/main" id="{79090354-70C6-4AAE-A9D2-CED0806799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3" name="椭圆 32">
              <a:extLst>
                <a:ext uri="{FF2B5EF4-FFF2-40B4-BE49-F238E27FC236}">
                  <a16:creationId xmlns:a16="http://schemas.microsoft.com/office/drawing/2014/main" id="{CF2AB1EB-C05F-4015-B102-2156319B139D}"/>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8399313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03</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问题分析</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185069301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7" name="任意多边形: 形状 6">
            <a:extLst>
              <a:ext uri="{FF2B5EF4-FFF2-40B4-BE49-F238E27FC236}">
                <a16:creationId xmlns:a16="http://schemas.microsoft.com/office/drawing/2014/main" id="{08EA2C5F-58EA-409A-B089-89A3EE0C9336}"/>
              </a:ext>
            </a:extLst>
          </p:cNvPr>
          <p:cNvSpPr/>
          <p:nvPr/>
        </p:nvSpPr>
        <p:spPr>
          <a:xfrm>
            <a:off x="75846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DC68331-F204-4619-9D7C-53BC9B14E1BF}"/>
              </a:ext>
            </a:extLst>
          </p:cNvPr>
          <p:cNvSpPr/>
          <p:nvPr/>
        </p:nvSpPr>
        <p:spPr>
          <a:xfrm>
            <a:off x="85838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文本框 7">
            <a:extLst>
              <a:ext uri="{FF2B5EF4-FFF2-40B4-BE49-F238E27FC236}">
                <a16:creationId xmlns:a16="http://schemas.microsoft.com/office/drawing/2014/main" id="{1F0C7015-5157-48AF-988F-B79A69E357BD}"/>
              </a:ext>
            </a:extLst>
          </p:cNvPr>
          <p:cNvSpPr txBox="1"/>
          <p:nvPr/>
        </p:nvSpPr>
        <p:spPr>
          <a:xfrm>
            <a:off x="126426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矩形 8">
            <a:extLst>
              <a:ext uri="{FF2B5EF4-FFF2-40B4-BE49-F238E27FC236}">
                <a16:creationId xmlns:a16="http://schemas.microsoft.com/office/drawing/2014/main" id="{5B08DFE3-3673-4FD3-9426-A86B83183815}"/>
              </a:ext>
            </a:extLst>
          </p:cNvPr>
          <p:cNvSpPr/>
          <p:nvPr/>
        </p:nvSpPr>
        <p:spPr>
          <a:xfrm>
            <a:off x="105971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0" name="文本框 9">
            <a:extLst>
              <a:ext uri="{FF2B5EF4-FFF2-40B4-BE49-F238E27FC236}">
                <a16:creationId xmlns:a16="http://schemas.microsoft.com/office/drawing/2014/main" id="{15964B36-C385-4252-8067-BECA4AD80FB3}"/>
              </a:ext>
            </a:extLst>
          </p:cNvPr>
          <p:cNvSpPr txBox="1"/>
          <p:nvPr/>
        </p:nvSpPr>
        <p:spPr>
          <a:xfrm>
            <a:off x="1355231" y="4345067"/>
            <a:ext cx="938078"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S</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13" name="任意多边形: 形状 12">
            <a:extLst>
              <a:ext uri="{FF2B5EF4-FFF2-40B4-BE49-F238E27FC236}">
                <a16:creationId xmlns:a16="http://schemas.microsoft.com/office/drawing/2014/main" id="{A962E5D9-AEA0-4DDA-BD8E-65C12604428D}"/>
              </a:ext>
            </a:extLst>
          </p:cNvPr>
          <p:cNvSpPr/>
          <p:nvPr/>
        </p:nvSpPr>
        <p:spPr>
          <a:xfrm>
            <a:off x="360628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4B4C0F0-4AF6-4A7A-A538-06ADB3284456}"/>
              </a:ext>
            </a:extLst>
          </p:cNvPr>
          <p:cNvSpPr/>
          <p:nvPr/>
        </p:nvSpPr>
        <p:spPr>
          <a:xfrm>
            <a:off x="370620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a:extLst>
              <a:ext uri="{FF2B5EF4-FFF2-40B4-BE49-F238E27FC236}">
                <a16:creationId xmlns:a16="http://schemas.microsoft.com/office/drawing/2014/main" id="{488FE749-8AA4-40AD-9640-5C93958236EE}"/>
              </a:ext>
            </a:extLst>
          </p:cNvPr>
          <p:cNvSpPr txBox="1"/>
          <p:nvPr/>
        </p:nvSpPr>
        <p:spPr>
          <a:xfrm>
            <a:off x="411208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FD011ECF-D2B9-4C76-B565-34185AB6EC86}"/>
              </a:ext>
            </a:extLst>
          </p:cNvPr>
          <p:cNvSpPr/>
          <p:nvPr/>
        </p:nvSpPr>
        <p:spPr>
          <a:xfrm>
            <a:off x="390753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7" name="文本框 16">
            <a:extLst>
              <a:ext uri="{FF2B5EF4-FFF2-40B4-BE49-F238E27FC236}">
                <a16:creationId xmlns:a16="http://schemas.microsoft.com/office/drawing/2014/main" id="{30E78438-CE98-45EF-921C-FD09CABE2274}"/>
              </a:ext>
            </a:extLst>
          </p:cNvPr>
          <p:cNvSpPr txBox="1"/>
          <p:nvPr/>
        </p:nvSpPr>
        <p:spPr>
          <a:xfrm>
            <a:off x="4047560" y="4347748"/>
            <a:ext cx="1249060"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W</a:t>
            </a:r>
            <a:endParaRPr lang="zh-CN" altLang="en-US" sz="8800" dirty="0">
              <a:solidFill>
                <a:schemeClr val="tx2"/>
              </a:solidFill>
              <a:ea typeface="微软雅黑" panose="020B0503020204020204" pitchFamily="34" charset="-122"/>
              <a:sym typeface="Arial" panose="020B0604020202020204" pitchFamily="34" charset="0"/>
            </a:endParaRPr>
          </a:p>
        </p:txBody>
      </p:sp>
      <p:sp>
        <p:nvSpPr>
          <p:cNvPr id="19" name="任意多边形: 形状 18">
            <a:extLst>
              <a:ext uri="{FF2B5EF4-FFF2-40B4-BE49-F238E27FC236}">
                <a16:creationId xmlns:a16="http://schemas.microsoft.com/office/drawing/2014/main" id="{67D3A9B6-E0E1-47D6-84CB-4B0CD644BA0B}"/>
              </a:ext>
            </a:extLst>
          </p:cNvPr>
          <p:cNvSpPr/>
          <p:nvPr/>
        </p:nvSpPr>
        <p:spPr>
          <a:xfrm>
            <a:off x="645410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C9BBB3F-EE8C-4DDE-B32F-C3264F785FC6}"/>
              </a:ext>
            </a:extLst>
          </p:cNvPr>
          <p:cNvSpPr/>
          <p:nvPr/>
        </p:nvSpPr>
        <p:spPr>
          <a:xfrm>
            <a:off x="655402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a:extLst>
              <a:ext uri="{FF2B5EF4-FFF2-40B4-BE49-F238E27FC236}">
                <a16:creationId xmlns:a16="http://schemas.microsoft.com/office/drawing/2014/main" id="{15F1C752-A874-4072-A20E-072C3710A210}"/>
              </a:ext>
            </a:extLst>
          </p:cNvPr>
          <p:cNvSpPr txBox="1"/>
          <p:nvPr/>
        </p:nvSpPr>
        <p:spPr>
          <a:xfrm>
            <a:off x="695990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D11ECFA3-3EA6-4361-B7F5-ECF977E32DDB}"/>
              </a:ext>
            </a:extLst>
          </p:cNvPr>
          <p:cNvSpPr/>
          <p:nvPr/>
        </p:nvSpPr>
        <p:spPr>
          <a:xfrm>
            <a:off x="675535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E8EEB7-4023-42C7-9B50-E135CFCFE066}"/>
              </a:ext>
            </a:extLst>
          </p:cNvPr>
          <p:cNvSpPr txBox="1"/>
          <p:nvPr/>
        </p:nvSpPr>
        <p:spPr>
          <a:xfrm>
            <a:off x="6988354" y="4347748"/>
            <a:ext cx="1063112"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O</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25" name="任意多边形: 形状 24">
            <a:extLst>
              <a:ext uri="{FF2B5EF4-FFF2-40B4-BE49-F238E27FC236}">
                <a16:creationId xmlns:a16="http://schemas.microsoft.com/office/drawing/2014/main" id="{85844D75-1E49-434A-ADD5-7B527D438DAB}"/>
              </a:ext>
            </a:extLst>
          </p:cNvPr>
          <p:cNvSpPr/>
          <p:nvPr/>
        </p:nvSpPr>
        <p:spPr>
          <a:xfrm>
            <a:off x="930192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C4A03FB-B91D-4085-9AAE-B8F1B2FA7A02}"/>
              </a:ext>
            </a:extLst>
          </p:cNvPr>
          <p:cNvSpPr/>
          <p:nvPr/>
        </p:nvSpPr>
        <p:spPr>
          <a:xfrm>
            <a:off x="940184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文本框 26">
            <a:extLst>
              <a:ext uri="{FF2B5EF4-FFF2-40B4-BE49-F238E27FC236}">
                <a16:creationId xmlns:a16="http://schemas.microsoft.com/office/drawing/2014/main" id="{1C8E5243-A2B4-4D87-B8E4-5D6EE9B1AC50}"/>
              </a:ext>
            </a:extLst>
          </p:cNvPr>
          <p:cNvSpPr txBox="1"/>
          <p:nvPr/>
        </p:nvSpPr>
        <p:spPr>
          <a:xfrm>
            <a:off x="980772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84FDAD2D-2EC3-4863-BB26-D4594F5091D2}"/>
              </a:ext>
            </a:extLst>
          </p:cNvPr>
          <p:cNvSpPr/>
          <p:nvPr/>
        </p:nvSpPr>
        <p:spPr>
          <a:xfrm>
            <a:off x="960317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9" name="文本框 28">
            <a:extLst>
              <a:ext uri="{FF2B5EF4-FFF2-40B4-BE49-F238E27FC236}">
                <a16:creationId xmlns:a16="http://schemas.microsoft.com/office/drawing/2014/main" id="{23432FE6-14BA-4E3C-AA50-775136CE8903}"/>
              </a:ext>
            </a:extLst>
          </p:cNvPr>
          <p:cNvSpPr txBox="1"/>
          <p:nvPr/>
        </p:nvSpPr>
        <p:spPr>
          <a:xfrm>
            <a:off x="9930751" y="4345067"/>
            <a:ext cx="873958"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T</a:t>
            </a:r>
            <a:endParaRPr lang="zh-CN" altLang="en-US" sz="8800" dirty="0">
              <a:solidFill>
                <a:schemeClr val="tx2"/>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2581398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0AF779B3-2B6E-48E5-AA53-C4F9692D3570}"/>
              </a:ext>
            </a:extLst>
          </p:cNvPr>
          <p:cNvSpPr/>
          <p:nvPr/>
        </p:nvSpPr>
        <p:spPr>
          <a:xfrm>
            <a:off x="3043698"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64E9FA4-1EAE-417B-81D4-27E0CAEC0024}"/>
              </a:ext>
            </a:extLst>
          </p:cNvPr>
          <p:cNvSpPr/>
          <p:nvPr/>
        </p:nvSpPr>
        <p:spPr>
          <a:xfrm>
            <a:off x="6416446"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F4BE971-3EBA-411B-8D3B-59FC5AEDF873}"/>
              </a:ext>
            </a:extLst>
          </p:cNvPr>
          <p:cNvGrpSpPr/>
          <p:nvPr/>
        </p:nvGrpSpPr>
        <p:grpSpPr>
          <a:xfrm>
            <a:off x="2764008" y="3380179"/>
            <a:ext cx="559380" cy="559380"/>
            <a:chOff x="2764008" y="3357719"/>
            <a:chExt cx="559380" cy="559380"/>
          </a:xfrm>
        </p:grpSpPr>
        <p:sp>
          <p:nvSpPr>
            <p:cNvPr id="11" name="椭圆 10">
              <a:extLst>
                <a:ext uri="{FF2B5EF4-FFF2-40B4-BE49-F238E27FC236}">
                  <a16:creationId xmlns:a16="http://schemas.microsoft.com/office/drawing/2014/main" id="{5DFD8813-27BE-4E9E-B485-0CB065280B8A}"/>
                </a:ext>
              </a:extLst>
            </p:cNvPr>
            <p:cNvSpPr/>
            <p:nvPr/>
          </p:nvSpPr>
          <p:spPr>
            <a:xfrm>
              <a:off x="2764008" y="3357719"/>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descr="信号塔">
              <a:extLst>
                <a:ext uri="{FF2B5EF4-FFF2-40B4-BE49-F238E27FC236}">
                  <a16:creationId xmlns:a16="http://schemas.microsoft.com/office/drawing/2014/main" id="{DB4D5F48-D28E-4EDD-A603-E3FDB97B9A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0296" y="3497571"/>
              <a:ext cx="277142" cy="277142"/>
            </a:xfrm>
            <a:prstGeom prst="rect">
              <a:avLst/>
            </a:prstGeom>
          </p:spPr>
        </p:pic>
      </p:grpSp>
      <p:grpSp>
        <p:nvGrpSpPr>
          <p:cNvPr id="43" name="组合 42">
            <a:extLst>
              <a:ext uri="{FF2B5EF4-FFF2-40B4-BE49-F238E27FC236}">
                <a16:creationId xmlns:a16="http://schemas.microsoft.com/office/drawing/2014/main" id="{87EDF49A-8AE9-473F-8337-EA19D8F3FF00}"/>
              </a:ext>
            </a:extLst>
          </p:cNvPr>
          <p:cNvGrpSpPr/>
          <p:nvPr/>
        </p:nvGrpSpPr>
        <p:grpSpPr>
          <a:xfrm>
            <a:off x="8868613" y="3380179"/>
            <a:ext cx="559380" cy="559380"/>
            <a:chOff x="8868613" y="3357719"/>
            <a:chExt cx="559380" cy="559380"/>
          </a:xfrm>
        </p:grpSpPr>
        <p:sp>
          <p:nvSpPr>
            <p:cNvPr id="12" name="椭圆 11">
              <a:extLst>
                <a:ext uri="{FF2B5EF4-FFF2-40B4-BE49-F238E27FC236}">
                  <a16:creationId xmlns:a16="http://schemas.microsoft.com/office/drawing/2014/main" id="{2EEA3B53-D9BD-4156-B8D3-812773F0F6BD}"/>
                </a:ext>
              </a:extLst>
            </p:cNvPr>
            <p:cNvSpPr/>
            <p:nvPr/>
          </p:nvSpPr>
          <p:spPr>
            <a:xfrm>
              <a:off x="8868613" y="3357719"/>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形 35" descr="打字机">
              <a:extLst>
                <a:ext uri="{FF2B5EF4-FFF2-40B4-BE49-F238E27FC236}">
                  <a16:creationId xmlns:a16="http://schemas.microsoft.com/office/drawing/2014/main" id="{13AFCC85-1750-4B4B-81FC-11FF95DBE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3859" y="3482965"/>
              <a:ext cx="308888" cy="308888"/>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5" name="箭头: 五边形 4">
            <a:extLst>
              <a:ext uri="{FF2B5EF4-FFF2-40B4-BE49-F238E27FC236}">
                <a16:creationId xmlns:a16="http://schemas.microsoft.com/office/drawing/2014/main" id="{D5C25E3E-8B0A-4690-A0F1-9DCB8760628D}"/>
              </a:ext>
            </a:extLst>
          </p:cNvPr>
          <p:cNvSpPr/>
          <p:nvPr/>
        </p:nvSpPr>
        <p:spPr>
          <a:xfrm>
            <a:off x="6204228" y="2962812"/>
            <a:ext cx="1490476" cy="1229337"/>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五边形 5">
            <a:extLst>
              <a:ext uri="{FF2B5EF4-FFF2-40B4-BE49-F238E27FC236}">
                <a16:creationId xmlns:a16="http://schemas.microsoft.com/office/drawing/2014/main" id="{93EB75F4-83EF-4AA2-8F12-D827CC1061B3}"/>
              </a:ext>
            </a:extLst>
          </p:cNvPr>
          <p:cNvSpPr/>
          <p:nvPr/>
        </p:nvSpPr>
        <p:spPr>
          <a:xfrm flipH="1">
            <a:off x="4497298" y="2962812"/>
            <a:ext cx="1490476" cy="122933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B39FD37-6BD2-4C73-9C75-B20A322F065D}"/>
              </a:ext>
            </a:extLst>
          </p:cNvPr>
          <p:cNvGrpSpPr/>
          <p:nvPr/>
        </p:nvGrpSpPr>
        <p:grpSpPr>
          <a:xfrm>
            <a:off x="668930" y="2096843"/>
            <a:ext cx="2526956" cy="859203"/>
            <a:chOff x="1188700" y="3356692"/>
            <a:chExt cx="2076117" cy="859203"/>
          </a:xfrm>
        </p:grpSpPr>
        <p:sp>
          <p:nvSpPr>
            <p:cNvPr id="14" name="矩形 13">
              <a:extLst>
                <a:ext uri="{FF2B5EF4-FFF2-40B4-BE49-F238E27FC236}">
                  <a16:creationId xmlns:a16="http://schemas.microsoft.com/office/drawing/2014/main" id="{3F63B786-5FA9-4206-867F-79384C5026EA}"/>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5" name="文本框 14">
              <a:extLst>
                <a:ext uri="{FF2B5EF4-FFF2-40B4-BE49-F238E27FC236}">
                  <a16:creationId xmlns:a16="http://schemas.microsoft.com/office/drawing/2014/main" id="{32A54C07-3E5E-40AC-9904-8813AAE30E59}"/>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6" name="组合 15">
            <a:extLst>
              <a:ext uri="{FF2B5EF4-FFF2-40B4-BE49-F238E27FC236}">
                <a16:creationId xmlns:a16="http://schemas.microsoft.com/office/drawing/2014/main" id="{0606C70E-89A0-4023-B61F-5E40E195A809}"/>
              </a:ext>
            </a:extLst>
          </p:cNvPr>
          <p:cNvGrpSpPr/>
          <p:nvPr/>
        </p:nvGrpSpPr>
        <p:grpSpPr>
          <a:xfrm>
            <a:off x="364130" y="3268367"/>
            <a:ext cx="2526956" cy="859203"/>
            <a:chOff x="1188700" y="3356692"/>
            <a:chExt cx="2076117" cy="859203"/>
          </a:xfrm>
        </p:grpSpPr>
        <p:sp>
          <p:nvSpPr>
            <p:cNvPr id="17" name="矩形 16">
              <a:extLst>
                <a:ext uri="{FF2B5EF4-FFF2-40B4-BE49-F238E27FC236}">
                  <a16:creationId xmlns:a16="http://schemas.microsoft.com/office/drawing/2014/main" id="{70F31885-1A3D-4216-A489-1277E08A8FC4}"/>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8" name="文本框 17">
              <a:extLst>
                <a:ext uri="{FF2B5EF4-FFF2-40B4-BE49-F238E27FC236}">
                  <a16:creationId xmlns:a16="http://schemas.microsoft.com/office/drawing/2014/main" id="{EFD8CF42-A589-4BDD-B1A0-B601B9AE27E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9" name="组合 18">
            <a:extLst>
              <a:ext uri="{FF2B5EF4-FFF2-40B4-BE49-F238E27FC236}">
                <a16:creationId xmlns:a16="http://schemas.microsoft.com/office/drawing/2014/main" id="{D515C459-9DB8-4047-B643-DDAF956785F1}"/>
              </a:ext>
            </a:extLst>
          </p:cNvPr>
          <p:cNvGrpSpPr/>
          <p:nvPr/>
        </p:nvGrpSpPr>
        <p:grpSpPr>
          <a:xfrm>
            <a:off x="668930" y="4439891"/>
            <a:ext cx="2526956" cy="859203"/>
            <a:chOff x="1188700" y="3356692"/>
            <a:chExt cx="2076117" cy="859203"/>
          </a:xfrm>
        </p:grpSpPr>
        <p:sp>
          <p:nvSpPr>
            <p:cNvPr id="20" name="矩形 19">
              <a:extLst>
                <a:ext uri="{FF2B5EF4-FFF2-40B4-BE49-F238E27FC236}">
                  <a16:creationId xmlns:a16="http://schemas.microsoft.com/office/drawing/2014/main" id="{FE75306B-67E0-4993-A2D7-9386349C29A2}"/>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1" name="文本框 20">
              <a:extLst>
                <a:ext uri="{FF2B5EF4-FFF2-40B4-BE49-F238E27FC236}">
                  <a16:creationId xmlns:a16="http://schemas.microsoft.com/office/drawing/2014/main" id="{BA386300-BF3D-4694-90D7-42DD4D316B8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2" name="组合 1">
            <a:extLst>
              <a:ext uri="{FF2B5EF4-FFF2-40B4-BE49-F238E27FC236}">
                <a16:creationId xmlns:a16="http://schemas.microsoft.com/office/drawing/2014/main" id="{07A92745-D68F-46CB-8E3D-81D686597B31}"/>
              </a:ext>
            </a:extLst>
          </p:cNvPr>
          <p:cNvGrpSpPr/>
          <p:nvPr/>
        </p:nvGrpSpPr>
        <p:grpSpPr>
          <a:xfrm>
            <a:off x="9148302" y="2094145"/>
            <a:ext cx="2393955" cy="858249"/>
            <a:chOff x="9148302" y="2094145"/>
            <a:chExt cx="2393955" cy="858249"/>
          </a:xfrm>
        </p:grpSpPr>
        <p:sp>
          <p:nvSpPr>
            <p:cNvPr id="22" name="矩形 21">
              <a:extLst>
                <a:ext uri="{FF2B5EF4-FFF2-40B4-BE49-F238E27FC236}">
                  <a16:creationId xmlns:a16="http://schemas.microsoft.com/office/drawing/2014/main" id="{0C745189-83BB-4C45-9FF7-9D711A4C8A9B}"/>
                </a:ext>
              </a:extLst>
            </p:cNvPr>
            <p:cNvSpPr/>
            <p:nvPr/>
          </p:nvSpPr>
          <p:spPr>
            <a:xfrm flipH="1">
              <a:off x="9175522" y="2403654"/>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3" name="文本框 22">
              <a:extLst>
                <a:ext uri="{FF2B5EF4-FFF2-40B4-BE49-F238E27FC236}">
                  <a16:creationId xmlns:a16="http://schemas.microsoft.com/office/drawing/2014/main" id="{F9A33CB2-77A3-445D-848D-0AC3B656BBA2}"/>
                </a:ext>
              </a:extLst>
            </p:cNvPr>
            <p:cNvSpPr txBox="1"/>
            <p:nvPr/>
          </p:nvSpPr>
          <p:spPr>
            <a:xfrm flipH="1">
              <a:off x="9148302" y="209414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7" name="组合 36">
            <a:extLst>
              <a:ext uri="{FF2B5EF4-FFF2-40B4-BE49-F238E27FC236}">
                <a16:creationId xmlns:a16="http://schemas.microsoft.com/office/drawing/2014/main" id="{21E9A67F-356C-4AA2-B5BC-DBC3C72903D4}"/>
              </a:ext>
            </a:extLst>
          </p:cNvPr>
          <p:cNvGrpSpPr/>
          <p:nvPr/>
        </p:nvGrpSpPr>
        <p:grpSpPr>
          <a:xfrm>
            <a:off x="9443719" y="3243890"/>
            <a:ext cx="2384151" cy="861638"/>
            <a:chOff x="9443719" y="3204915"/>
            <a:chExt cx="2384151" cy="861638"/>
          </a:xfrm>
        </p:grpSpPr>
        <p:sp>
          <p:nvSpPr>
            <p:cNvPr id="24" name="矩形 23">
              <a:extLst>
                <a:ext uri="{FF2B5EF4-FFF2-40B4-BE49-F238E27FC236}">
                  <a16:creationId xmlns:a16="http://schemas.microsoft.com/office/drawing/2014/main" id="{995641BC-FA7A-4123-B998-4E534F920792}"/>
                </a:ext>
              </a:extLst>
            </p:cNvPr>
            <p:cNvSpPr/>
            <p:nvPr/>
          </p:nvSpPr>
          <p:spPr>
            <a:xfrm flipH="1">
              <a:off x="9461135" y="3517813"/>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5" name="文本框 24">
              <a:extLst>
                <a:ext uri="{FF2B5EF4-FFF2-40B4-BE49-F238E27FC236}">
                  <a16:creationId xmlns:a16="http://schemas.microsoft.com/office/drawing/2014/main" id="{E282DDC5-2896-420B-AD88-E693BD6DDA63}"/>
                </a:ext>
              </a:extLst>
            </p:cNvPr>
            <p:cNvSpPr txBox="1"/>
            <p:nvPr/>
          </p:nvSpPr>
          <p:spPr>
            <a:xfrm flipH="1">
              <a:off x="9443719" y="320491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8" name="组合 37">
            <a:extLst>
              <a:ext uri="{FF2B5EF4-FFF2-40B4-BE49-F238E27FC236}">
                <a16:creationId xmlns:a16="http://schemas.microsoft.com/office/drawing/2014/main" id="{23D1124F-F189-45B5-A37A-0ED7FE97431F}"/>
              </a:ext>
            </a:extLst>
          </p:cNvPr>
          <p:cNvGrpSpPr/>
          <p:nvPr/>
        </p:nvGrpSpPr>
        <p:grpSpPr>
          <a:xfrm>
            <a:off x="9148302" y="4439891"/>
            <a:ext cx="2374768" cy="857616"/>
            <a:chOff x="9148302" y="4439891"/>
            <a:chExt cx="2374768" cy="857616"/>
          </a:xfrm>
        </p:grpSpPr>
        <p:sp>
          <p:nvSpPr>
            <p:cNvPr id="26" name="矩形 25">
              <a:extLst>
                <a:ext uri="{FF2B5EF4-FFF2-40B4-BE49-F238E27FC236}">
                  <a16:creationId xmlns:a16="http://schemas.microsoft.com/office/drawing/2014/main" id="{B71EBDBE-0C6B-4DD7-9B0E-ECEB2CDF15EA}"/>
                </a:ext>
              </a:extLst>
            </p:cNvPr>
            <p:cNvSpPr/>
            <p:nvPr/>
          </p:nvSpPr>
          <p:spPr>
            <a:xfrm flipH="1">
              <a:off x="9156335" y="4748767"/>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7" name="文本框 26">
              <a:extLst>
                <a:ext uri="{FF2B5EF4-FFF2-40B4-BE49-F238E27FC236}">
                  <a16:creationId xmlns:a16="http://schemas.microsoft.com/office/drawing/2014/main" id="{9A8FEBAA-348B-4993-8AF0-3683229C49F5}"/>
                </a:ext>
              </a:extLst>
            </p:cNvPr>
            <p:cNvSpPr txBox="1"/>
            <p:nvPr/>
          </p:nvSpPr>
          <p:spPr>
            <a:xfrm flipH="1">
              <a:off x="9148302" y="4439891"/>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8" name="文本框 27">
            <a:extLst>
              <a:ext uri="{FF2B5EF4-FFF2-40B4-BE49-F238E27FC236}">
                <a16:creationId xmlns:a16="http://schemas.microsoft.com/office/drawing/2014/main" id="{F6B102F0-4170-4490-92BF-931F0F3616BF}"/>
              </a:ext>
            </a:extLst>
          </p:cNvPr>
          <p:cNvSpPr txBox="1"/>
          <p:nvPr/>
        </p:nvSpPr>
        <p:spPr>
          <a:xfrm>
            <a:off x="4717367" y="3366975"/>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9" name="文本框 28">
            <a:extLst>
              <a:ext uri="{FF2B5EF4-FFF2-40B4-BE49-F238E27FC236}">
                <a16:creationId xmlns:a16="http://schemas.microsoft.com/office/drawing/2014/main" id="{36462E97-999A-49F3-8C0D-C2BAE63C08BD}"/>
              </a:ext>
            </a:extLst>
          </p:cNvPr>
          <p:cNvSpPr txBox="1"/>
          <p:nvPr/>
        </p:nvSpPr>
        <p:spPr>
          <a:xfrm>
            <a:off x="6188319" y="3368249"/>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椭圆 8">
            <a:extLst>
              <a:ext uri="{FF2B5EF4-FFF2-40B4-BE49-F238E27FC236}">
                <a16:creationId xmlns:a16="http://schemas.microsoft.com/office/drawing/2014/main" id="{41742814-7100-4B8B-BA2B-6DF21B8365C1}"/>
              </a:ext>
            </a:extLst>
          </p:cNvPr>
          <p:cNvSpPr/>
          <p:nvPr/>
        </p:nvSpPr>
        <p:spPr>
          <a:xfrm>
            <a:off x="3247064" y="4421498"/>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descr="Internet">
            <a:extLst>
              <a:ext uri="{FF2B5EF4-FFF2-40B4-BE49-F238E27FC236}">
                <a16:creationId xmlns:a16="http://schemas.microsoft.com/office/drawing/2014/main" id="{9393BEBB-77D0-478A-A4D8-135BFE9090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8183" y="4562617"/>
            <a:ext cx="277142" cy="277142"/>
          </a:xfrm>
          <a:prstGeom prst="rect">
            <a:avLst/>
          </a:prstGeom>
        </p:spPr>
      </p:pic>
      <p:sp>
        <p:nvSpPr>
          <p:cNvPr id="8" name="椭圆 7">
            <a:extLst>
              <a:ext uri="{FF2B5EF4-FFF2-40B4-BE49-F238E27FC236}">
                <a16:creationId xmlns:a16="http://schemas.microsoft.com/office/drawing/2014/main" id="{066472C7-EC48-400B-87CF-E00AD6BFC679}"/>
              </a:ext>
            </a:extLst>
          </p:cNvPr>
          <p:cNvSpPr/>
          <p:nvPr/>
        </p:nvSpPr>
        <p:spPr>
          <a:xfrm>
            <a:off x="8385557" y="2293940"/>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descr="投影仪屏幕">
            <a:extLst>
              <a:ext uri="{FF2B5EF4-FFF2-40B4-BE49-F238E27FC236}">
                <a16:creationId xmlns:a16="http://schemas.microsoft.com/office/drawing/2014/main" id="{58B2B047-5228-4D6B-934F-BF9671C8E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6676" y="2435059"/>
            <a:ext cx="277142" cy="277142"/>
          </a:xfrm>
          <a:prstGeom prst="rect">
            <a:avLst/>
          </a:prstGeom>
        </p:spPr>
      </p:pic>
      <p:sp>
        <p:nvSpPr>
          <p:cNvPr id="7" name="椭圆 6">
            <a:extLst>
              <a:ext uri="{FF2B5EF4-FFF2-40B4-BE49-F238E27FC236}">
                <a16:creationId xmlns:a16="http://schemas.microsoft.com/office/drawing/2014/main" id="{5CD00D54-A5D2-478D-8569-DB6209FF6CA9}"/>
              </a:ext>
            </a:extLst>
          </p:cNvPr>
          <p:cNvSpPr/>
          <p:nvPr/>
        </p:nvSpPr>
        <p:spPr>
          <a:xfrm>
            <a:off x="3247064" y="2293940"/>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处理器">
            <a:extLst>
              <a:ext uri="{FF2B5EF4-FFF2-40B4-BE49-F238E27FC236}">
                <a16:creationId xmlns:a16="http://schemas.microsoft.com/office/drawing/2014/main" id="{DF42ECC3-71D9-4866-B464-9E1FF05ABB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88183" y="2435059"/>
            <a:ext cx="277142" cy="277142"/>
          </a:xfrm>
          <a:prstGeom prst="rect">
            <a:avLst/>
          </a:prstGeom>
        </p:spPr>
      </p:pic>
      <p:sp>
        <p:nvSpPr>
          <p:cNvPr id="10" name="椭圆 9">
            <a:extLst>
              <a:ext uri="{FF2B5EF4-FFF2-40B4-BE49-F238E27FC236}">
                <a16:creationId xmlns:a16="http://schemas.microsoft.com/office/drawing/2014/main" id="{C3477BF5-E31C-42F7-B961-1375DEAEF612}"/>
              </a:ext>
            </a:extLst>
          </p:cNvPr>
          <p:cNvSpPr/>
          <p:nvPr/>
        </p:nvSpPr>
        <p:spPr>
          <a:xfrm>
            <a:off x="8385557" y="4421498"/>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descr="投影仪">
            <a:extLst>
              <a:ext uri="{FF2B5EF4-FFF2-40B4-BE49-F238E27FC236}">
                <a16:creationId xmlns:a16="http://schemas.microsoft.com/office/drawing/2014/main" id="{1B2FFA6F-CE31-475E-8D5D-9D205EF7B2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0803" y="4546744"/>
            <a:ext cx="308888" cy="308888"/>
          </a:xfrm>
          <a:prstGeom prst="rect">
            <a:avLst/>
          </a:prstGeom>
        </p:spPr>
      </p:pic>
    </p:spTree>
    <p:extLst>
      <p:ext uri="{BB962C8B-B14F-4D97-AF65-F5344CB8AC3E}">
        <p14:creationId xmlns:p14="http://schemas.microsoft.com/office/powerpoint/2010/main" val="124202127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6C999D-544F-44DA-85B3-028639ECF98C}"/>
              </a:ext>
            </a:extLst>
          </p:cNvPr>
          <p:cNvSpPr>
            <a:spLocks noGrp="1"/>
          </p:cNvSpPr>
          <p:nvPr>
            <p:ph type="body" sz="quarter" idx="10"/>
          </p:nvPr>
        </p:nvSpPr>
        <p:spPr/>
        <p:txBody>
          <a:bodyPr/>
          <a:lstStyle/>
          <a:p>
            <a:r>
              <a:rPr lang="zh-CN" altLang="en-US"/>
              <a:t>问题分析</a:t>
            </a:r>
            <a:endParaRPr lang="en-US" altLang="zh-CN"/>
          </a:p>
        </p:txBody>
      </p:sp>
      <p:pic>
        <p:nvPicPr>
          <p:cNvPr id="5" name="图片占位符 4" descr="图片包含 人员, 男士, 窗户, 室内&#10;&#10;描述已自动生成">
            <a:extLst>
              <a:ext uri="{FF2B5EF4-FFF2-40B4-BE49-F238E27FC236}">
                <a16:creationId xmlns:a16="http://schemas.microsoft.com/office/drawing/2014/main" id="{57441782-135B-4ACD-8A3C-107DA86A9341}"/>
              </a:ext>
            </a:extLst>
          </p:cNvPr>
          <p:cNvPicPr>
            <a:picLocks noGrp="1" noChangeAspect="1"/>
          </p:cNvPicPr>
          <p:nvPr>
            <p:ph type="pic" sz="quarter" idx="11"/>
          </p:nvPr>
        </p:nvPicPr>
        <p:blipFill rotWithShape="1">
          <a:blip r:embed="rId2">
            <a:grayscl/>
            <a:extLst>
              <a:ext uri="{28A0092B-C50C-407E-A947-70E740481C1C}">
                <a14:useLocalDpi xmlns:a14="http://schemas.microsoft.com/office/drawing/2010/main" val="0"/>
              </a:ext>
            </a:extLst>
          </a:blip>
          <a:srcRect t="14" b="14"/>
          <a:stretch/>
        </p:blipFill>
        <p:spPr>
          <a:xfrm>
            <a:off x="984248" y="1718731"/>
            <a:ext cx="2916797" cy="1944000"/>
          </a:xfrm>
        </p:spPr>
      </p:pic>
      <p:pic>
        <p:nvPicPr>
          <p:cNvPr id="9" name="图片占位符 8" descr="图片包含 书籍, 人员, 就坐, 室内&#10;&#10;描述已自动生成">
            <a:extLst>
              <a:ext uri="{FF2B5EF4-FFF2-40B4-BE49-F238E27FC236}">
                <a16:creationId xmlns:a16="http://schemas.microsoft.com/office/drawing/2014/main" id="{02C7A844-D403-47F6-8C8D-8912E2B65A93}"/>
              </a:ext>
            </a:extLst>
          </p:cNvPr>
          <p:cNvPicPr>
            <a:picLocks noGrp="1" noChangeAspect="1"/>
          </p:cNvPicPr>
          <p:nvPr>
            <p:ph type="pic" sz="quarter" idx="12"/>
          </p:nvPr>
        </p:nvPicPr>
        <p:blipFill rotWithShape="1">
          <a:blip r:embed="rId3">
            <a:grayscl/>
            <a:extLst>
              <a:ext uri="{28A0092B-C50C-407E-A947-70E740481C1C}">
                <a14:useLocalDpi xmlns:a14="http://schemas.microsoft.com/office/drawing/2010/main" val="0"/>
              </a:ext>
            </a:extLst>
          </a:blip>
          <a:srcRect l="241" t="7614" r="25861" b="18512"/>
          <a:stretch/>
        </p:blipFill>
        <p:spPr>
          <a:xfrm>
            <a:off x="4629658" y="1718730"/>
            <a:ext cx="2916797" cy="1944000"/>
          </a:xfrm>
        </p:spPr>
      </p:pic>
      <p:pic>
        <p:nvPicPr>
          <p:cNvPr id="11" name="图片占位符 10" descr="图片包含 人员, 笔记本电脑, 电子产品, 计算机&#10;&#10;描述已自动生成">
            <a:extLst>
              <a:ext uri="{FF2B5EF4-FFF2-40B4-BE49-F238E27FC236}">
                <a16:creationId xmlns:a16="http://schemas.microsoft.com/office/drawing/2014/main" id="{DA510A15-CEB5-49A4-A12A-260D94992A30}"/>
              </a:ext>
            </a:extLst>
          </p:cNvPr>
          <p:cNvPicPr>
            <a:picLocks noGrp="1" noChangeAspect="1"/>
          </p:cNvPicPr>
          <p:nvPr>
            <p:ph type="pic" sz="quarter" idx="13"/>
          </p:nvPr>
        </p:nvPicPr>
        <p:blipFill rotWithShape="1">
          <a:blip r:embed="rId4">
            <a:grayscl/>
            <a:extLst>
              <a:ext uri="{28A0092B-C50C-407E-A947-70E740481C1C}">
                <a14:useLocalDpi xmlns:a14="http://schemas.microsoft.com/office/drawing/2010/main" val="0"/>
              </a:ext>
            </a:extLst>
          </a:blip>
          <a:srcRect t="14" b="14"/>
          <a:stretch/>
        </p:blipFill>
        <p:spPr>
          <a:xfrm>
            <a:off x="8299452" y="1718730"/>
            <a:ext cx="2916797" cy="1944000"/>
          </a:xfrm>
        </p:spPr>
      </p:pic>
      <p:sp>
        <p:nvSpPr>
          <p:cNvPr id="18" name="矩形 17">
            <a:extLst>
              <a:ext uri="{FF2B5EF4-FFF2-40B4-BE49-F238E27FC236}">
                <a16:creationId xmlns:a16="http://schemas.microsoft.com/office/drawing/2014/main" id="{E4D2E653-7F4E-4EE5-A582-1A5267684C69}"/>
              </a:ext>
            </a:extLst>
          </p:cNvPr>
          <p:cNvSpPr/>
          <p:nvPr/>
        </p:nvSpPr>
        <p:spPr>
          <a:xfrm>
            <a:off x="1345855"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AA2C625F-C192-4DB2-A0E2-3AFE4C554C25}"/>
              </a:ext>
            </a:extLst>
          </p:cNvPr>
          <p:cNvSpPr txBox="1"/>
          <p:nvPr/>
        </p:nvSpPr>
        <p:spPr>
          <a:xfrm>
            <a:off x="1852156"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C246CB26-2A0A-4C08-B041-21C6A739E925}"/>
              </a:ext>
            </a:extLst>
          </p:cNvPr>
          <p:cNvSpPr/>
          <p:nvPr/>
        </p:nvSpPr>
        <p:spPr>
          <a:xfrm>
            <a:off x="5003457" y="4413413"/>
            <a:ext cx="2223190"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1" name="文本框 20">
            <a:extLst>
              <a:ext uri="{FF2B5EF4-FFF2-40B4-BE49-F238E27FC236}">
                <a16:creationId xmlns:a16="http://schemas.microsoft.com/office/drawing/2014/main" id="{EC03B526-792E-435B-96BD-A2137E80F4B3}"/>
              </a:ext>
            </a:extLst>
          </p:cNvPr>
          <p:cNvSpPr txBox="1"/>
          <p:nvPr/>
        </p:nvSpPr>
        <p:spPr>
          <a:xfrm>
            <a:off x="5509758" y="3949803"/>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5C363DA2-1AAE-4B64-8106-469F82F7024B}"/>
              </a:ext>
            </a:extLst>
          </p:cNvPr>
          <p:cNvSpPr/>
          <p:nvPr/>
        </p:nvSpPr>
        <p:spPr>
          <a:xfrm>
            <a:off x="8661059"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852AE60A-1BE0-40F8-8E86-CEB17F8E7373}"/>
              </a:ext>
            </a:extLst>
          </p:cNvPr>
          <p:cNvSpPr txBox="1"/>
          <p:nvPr/>
        </p:nvSpPr>
        <p:spPr>
          <a:xfrm>
            <a:off x="9167360"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394735341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grpSp>
        <p:nvGrpSpPr>
          <p:cNvPr id="3" name="组合 2">
            <a:extLst>
              <a:ext uri="{FF2B5EF4-FFF2-40B4-BE49-F238E27FC236}">
                <a16:creationId xmlns:a16="http://schemas.microsoft.com/office/drawing/2014/main" id="{B79614E3-71C5-4C22-84AA-AE7C4DBADDED}"/>
              </a:ext>
            </a:extLst>
          </p:cNvPr>
          <p:cNvGrpSpPr/>
          <p:nvPr/>
        </p:nvGrpSpPr>
        <p:grpSpPr>
          <a:xfrm rot="8081364">
            <a:off x="3913870" y="1610496"/>
            <a:ext cx="4347484" cy="4327615"/>
            <a:chOff x="2824463" y="1276989"/>
            <a:chExt cx="4347484" cy="4327615"/>
          </a:xfrm>
          <a:solidFill>
            <a:schemeClr val="accent1"/>
          </a:solidFill>
        </p:grpSpPr>
        <p:sp>
          <p:nvSpPr>
            <p:cNvPr id="4" name="椭圆 3">
              <a:extLst>
                <a:ext uri="{FF2B5EF4-FFF2-40B4-BE49-F238E27FC236}">
                  <a16:creationId xmlns:a16="http://schemas.microsoft.com/office/drawing/2014/main" id="{A20A080A-689E-4C93-9E08-B3B2A2C674E1}"/>
                </a:ext>
              </a:extLst>
            </p:cNvPr>
            <p:cNvSpPr/>
            <p:nvPr/>
          </p:nvSpPr>
          <p:spPr>
            <a:xfrm rot="2700000">
              <a:off x="391502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290F3E4-7347-43A6-99A9-69983A176032}"/>
                </a:ext>
              </a:extLst>
            </p:cNvPr>
            <p:cNvSpPr/>
            <p:nvPr/>
          </p:nvSpPr>
          <p:spPr>
            <a:xfrm>
              <a:off x="3918269" y="1276989"/>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3D11502-1A5E-4B2A-8899-74BB9B98A430}"/>
                </a:ext>
              </a:extLst>
            </p:cNvPr>
            <p:cNvSpPr/>
            <p:nvPr/>
          </p:nvSpPr>
          <p:spPr>
            <a:xfrm>
              <a:off x="500931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F72D5EF-F7DE-4A70-B842-6C00515E5374}"/>
                </a:ext>
              </a:extLst>
            </p:cNvPr>
            <p:cNvSpPr/>
            <p:nvPr/>
          </p:nvSpPr>
          <p:spPr>
            <a:xfrm>
              <a:off x="3915028" y="344197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E99ACAD9-A6CB-488C-9F98-4844E59A8A33}"/>
                </a:ext>
              </a:extLst>
            </p:cNvPr>
            <p:cNvSpPr/>
            <p:nvPr/>
          </p:nvSpPr>
          <p:spPr>
            <a:xfrm rot="16200000">
              <a:off x="2824463" y="2360935"/>
              <a:ext cx="2162630" cy="2162630"/>
            </a:xfrm>
            <a:custGeom>
              <a:avLst/>
              <a:gdLst>
                <a:gd name="connsiteX0" fmla="*/ 1081315 w 2162630"/>
                <a:gd name="connsiteY0" fmla="*/ 0 h 2162630"/>
                <a:gd name="connsiteX1" fmla="*/ 2162630 w 2162630"/>
                <a:gd name="connsiteY1" fmla="*/ 1081315 h 2162630"/>
                <a:gd name="connsiteX2" fmla="*/ 2161940 w 2162630"/>
                <a:gd name="connsiteY2" fmla="*/ 1094980 h 2162630"/>
                <a:gd name="connsiteX3" fmla="*/ 2065047 w 2162630"/>
                <a:gd name="connsiteY3" fmla="*/ 1099873 h 2162630"/>
                <a:gd name="connsiteX4" fmla="*/ 1099873 w 2162630"/>
                <a:gd name="connsiteY4" fmla="*/ 2065047 h 2162630"/>
                <a:gd name="connsiteX5" fmla="*/ 1094980 w 2162630"/>
                <a:gd name="connsiteY5" fmla="*/ 2161940 h 2162630"/>
                <a:gd name="connsiteX6" fmla="*/ 1081315 w 2162630"/>
                <a:gd name="connsiteY6" fmla="*/ 2162630 h 2162630"/>
                <a:gd name="connsiteX7" fmla="*/ 0 w 2162630"/>
                <a:gd name="connsiteY7" fmla="*/ 1081315 h 2162630"/>
                <a:gd name="connsiteX8" fmla="*/ 1081315 w 2162630"/>
                <a:gd name="connsiteY8" fmla="*/ 0 h 21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630" h="2162630">
                  <a:moveTo>
                    <a:pt x="1081315" y="0"/>
                  </a:moveTo>
                  <a:cubicBezTo>
                    <a:pt x="1678509" y="0"/>
                    <a:pt x="2162630" y="484121"/>
                    <a:pt x="2162630" y="1081315"/>
                  </a:cubicBezTo>
                  <a:lnTo>
                    <a:pt x="2161940" y="1094980"/>
                  </a:lnTo>
                  <a:lnTo>
                    <a:pt x="2065047" y="1099873"/>
                  </a:lnTo>
                  <a:cubicBezTo>
                    <a:pt x="1556138" y="1151555"/>
                    <a:pt x="1151555" y="1556138"/>
                    <a:pt x="1099873" y="2065047"/>
                  </a:cubicBezTo>
                  <a:lnTo>
                    <a:pt x="1094980" y="2161940"/>
                  </a:lnTo>
                  <a:lnTo>
                    <a:pt x="1081315" y="2162630"/>
                  </a:lnTo>
                  <a:cubicBezTo>
                    <a:pt x="484121" y="2162630"/>
                    <a:pt x="0" y="1678509"/>
                    <a:pt x="0" y="1081315"/>
                  </a:cubicBezTo>
                  <a:cubicBezTo>
                    <a:pt x="0" y="484121"/>
                    <a:pt x="484121" y="0"/>
                    <a:pt x="1081315"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9F63DF7-A8D0-424E-AF5D-2C6D2E2F2315}"/>
              </a:ext>
            </a:extLst>
          </p:cNvPr>
          <p:cNvGrpSpPr/>
          <p:nvPr/>
        </p:nvGrpSpPr>
        <p:grpSpPr>
          <a:xfrm>
            <a:off x="992579" y="1895771"/>
            <a:ext cx="2756854" cy="1361055"/>
            <a:chOff x="992579" y="1895771"/>
            <a:chExt cx="2756854" cy="1361055"/>
          </a:xfrm>
        </p:grpSpPr>
        <p:sp>
          <p:nvSpPr>
            <p:cNvPr id="10" name="文本框 9">
              <a:extLst>
                <a:ext uri="{FF2B5EF4-FFF2-40B4-BE49-F238E27FC236}">
                  <a16:creationId xmlns:a16="http://schemas.microsoft.com/office/drawing/2014/main" id="{0F56BCCD-F798-4489-BD0C-E85C4C29DE17}"/>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D499FF68-B941-4527-9AEA-048C0C36E69F}"/>
                </a:ext>
              </a:extLst>
            </p:cNvPr>
            <p:cNvSpPr/>
            <p:nvPr/>
          </p:nvSpPr>
          <p:spPr>
            <a:xfrm>
              <a:off x="992579" y="2351963"/>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2" name="组合 11">
            <a:extLst>
              <a:ext uri="{FF2B5EF4-FFF2-40B4-BE49-F238E27FC236}">
                <a16:creationId xmlns:a16="http://schemas.microsoft.com/office/drawing/2014/main" id="{809EF327-4AE3-45FB-AF35-B0EA45D718BD}"/>
              </a:ext>
            </a:extLst>
          </p:cNvPr>
          <p:cNvGrpSpPr/>
          <p:nvPr/>
        </p:nvGrpSpPr>
        <p:grpSpPr>
          <a:xfrm>
            <a:off x="8543455" y="1895771"/>
            <a:ext cx="2835745" cy="1361055"/>
            <a:chOff x="8543455" y="1895771"/>
            <a:chExt cx="2835745" cy="1361055"/>
          </a:xfrm>
        </p:grpSpPr>
        <p:sp>
          <p:nvSpPr>
            <p:cNvPr id="13" name="文本框 12">
              <a:extLst>
                <a:ext uri="{FF2B5EF4-FFF2-40B4-BE49-F238E27FC236}">
                  <a16:creationId xmlns:a16="http://schemas.microsoft.com/office/drawing/2014/main" id="{6AE039BD-65CB-462D-A003-5BB2DFE4F0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EE749D62-60C3-4DCC-99BB-6456304D70B6}"/>
                </a:ext>
              </a:extLst>
            </p:cNvPr>
            <p:cNvSpPr/>
            <p:nvPr/>
          </p:nvSpPr>
          <p:spPr>
            <a:xfrm>
              <a:off x="8543455" y="2351963"/>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2" name="组合 1">
            <a:extLst>
              <a:ext uri="{FF2B5EF4-FFF2-40B4-BE49-F238E27FC236}">
                <a16:creationId xmlns:a16="http://schemas.microsoft.com/office/drawing/2014/main" id="{BA19D2E0-E672-47FE-AA5C-8100D6E97379}"/>
              </a:ext>
            </a:extLst>
          </p:cNvPr>
          <p:cNvGrpSpPr/>
          <p:nvPr/>
        </p:nvGrpSpPr>
        <p:grpSpPr>
          <a:xfrm>
            <a:off x="992579" y="4211095"/>
            <a:ext cx="2756854" cy="1361055"/>
            <a:chOff x="992579" y="4211095"/>
            <a:chExt cx="2756854" cy="1361055"/>
          </a:xfrm>
        </p:grpSpPr>
        <p:sp>
          <p:nvSpPr>
            <p:cNvPr id="15" name="文本框 14">
              <a:extLst>
                <a:ext uri="{FF2B5EF4-FFF2-40B4-BE49-F238E27FC236}">
                  <a16:creationId xmlns:a16="http://schemas.microsoft.com/office/drawing/2014/main" id="{0FE8B927-C70A-4353-AF65-41C911ED799E}"/>
                </a:ext>
              </a:extLst>
            </p:cNvPr>
            <p:cNvSpPr txBox="1"/>
            <p:nvPr/>
          </p:nvSpPr>
          <p:spPr>
            <a:xfrm>
              <a:off x="2538844" y="4211095"/>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3BF2DCCE-2CE2-435F-B155-3D75165C2E82}"/>
                </a:ext>
              </a:extLst>
            </p:cNvPr>
            <p:cNvSpPr/>
            <p:nvPr/>
          </p:nvSpPr>
          <p:spPr>
            <a:xfrm>
              <a:off x="992579" y="4667287"/>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31" name="组合 30">
            <a:extLst>
              <a:ext uri="{FF2B5EF4-FFF2-40B4-BE49-F238E27FC236}">
                <a16:creationId xmlns:a16="http://schemas.microsoft.com/office/drawing/2014/main" id="{4B01A3C8-5832-49D9-A746-F33977E48829}"/>
              </a:ext>
            </a:extLst>
          </p:cNvPr>
          <p:cNvGrpSpPr/>
          <p:nvPr/>
        </p:nvGrpSpPr>
        <p:grpSpPr>
          <a:xfrm>
            <a:off x="8543455" y="4211095"/>
            <a:ext cx="2835745" cy="1361055"/>
            <a:chOff x="8543455" y="4211095"/>
            <a:chExt cx="2835745" cy="1361055"/>
          </a:xfrm>
        </p:grpSpPr>
        <p:sp>
          <p:nvSpPr>
            <p:cNvPr id="17" name="文本框 16">
              <a:extLst>
                <a:ext uri="{FF2B5EF4-FFF2-40B4-BE49-F238E27FC236}">
                  <a16:creationId xmlns:a16="http://schemas.microsoft.com/office/drawing/2014/main" id="{638537CC-0BEB-4A41-A64E-3430662EABD0}"/>
                </a:ext>
              </a:extLst>
            </p:cNvPr>
            <p:cNvSpPr txBox="1"/>
            <p:nvPr/>
          </p:nvSpPr>
          <p:spPr>
            <a:xfrm>
              <a:off x="8543455" y="4211095"/>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6C65E3CD-EB44-4F88-9329-D7EBDC66A017}"/>
                </a:ext>
              </a:extLst>
            </p:cNvPr>
            <p:cNvSpPr/>
            <p:nvPr/>
          </p:nvSpPr>
          <p:spPr>
            <a:xfrm>
              <a:off x="8543455" y="4667287"/>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9" name="组合 18">
            <a:extLst>
              <a:ext uri="{FF2B5EF4-FFF2-40B4-BE49-F238E27FC236}">
                <a16:creationId xmlns:a16="http://schemas.microsoft.com/office/drawing/2014/main" id="{6B077A50-621C-445A-849B-240F0F2B0918}"/>
              </a:ext>
            </a:extLst>
          </p:cNvPr>
          <p:cNvGrpSpPr/>
          <p:nvPr/>
        </p:nvGrpSpPr>
        <p:grpSpPr>
          <a:xfrm>
            <a:off x="4554111" y="2362200"/>
            <a:ext cx="968268" cy="968268"/>
            <a:chOff x="5314982" y="2293544"/>
            <a:chExt cx="585756" cy="585756"/>
          </a:xfrm>
        </p:grpSpPr>
        <p:pic>
          <p:nvPicPr>
            <p:cNvPr id="20" name="图形 19" descr="Internet">
              <a:extLst>
                <a:ext uri="{FF2B5EF4-FFF2-40B4-BE49-F238E27FC236}">
                  <a16:creationId xmlns:a16="http://schemas.microsoft.com/office/drawing/2014/main" id="{F19E57AA-1E56-4236-93AA-84E2727C1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9205" y="2377767"/>
              <a:ext cx="417310" cy="417310"/>
            </a:xfrm>
            <a:prstGeom prst="rect">
              <a:avLst/>
            </a:prstGeom>
          </p:spPr>
        </p:pic>
        <p:sp>
          <p:nvSpPr>
            <p:cNvPr id="21" name="椭圆 20">
              <a:extLst>
                <a:ext uri="{FF2B5EF4-FFF2-40B4-BE49-F238E27FC236}">
                  <a16:creationId xmlns:a16="http://schemas.microsoft.com/office/drawing/2014/main" id="{77D1C124-04A5-4E58-9F14-267968B3036D}"/>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F26D8E5D-DD92-43FC-9FF4-7DB02EACCBFD}"/>
              </a:ext>
            </a:extLst>
          </p:cNvPr>
          <p:cNvGrpSpPr/>
          <p:nvPr/>
        </p:nvGrpSpPr>
        <p:grpSpPr>
          <a:xfrm>
            <a:off x="6503395" y="2348716"/>
            <a:ext cx="968268" cy="968268"/>
            <a:chOff x="6937081" y="2865453"/>
            <a:chExt cx="585756" cy="585756"/>
          </a:xfrm>
        </p:grpSpPr>
        <p:pic>
          <p:nvPicPr>
            <p:cNvPr id="23" name="图形 22" descr="信号塔">
              <a:extLst>
                <a:ext uri="{FF2B5EF4-FFF2-40B4-BE49-F238E27FC236}">
                  <a16:creationId xmlns:a16="http://schemas.microsoft.com/office/drawing/2014/main" id="{47CAB783-1F64-415E-96B6-1875B33B75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1304" y="2949676"/>
              <a:ext cx="417310" cy="417310"/>
            </a:xfrm>
            <a:prstGeom prst="rect">
              <a:avLst/>
            </a:prstGeom>
          </p:spPr>
        </p:pic>
        <p:sp>
          <p:nvSpPr>
            <p:cNvPr id="24" name="椭圆 23">
              <a:extLst>
                <a:ext uri="{FF2B5EF4-FFF2-40B4-BE49-F238E27FC236}">
                  <a16:creationId xmlns:a16="http://schemas.microsoft.com/office/drawing/2014/main" id="{7436BF07-6BE5-4413-B3A9-36C8EDA22B2A}"/>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E5DFD724-F7C0-4473-8784-49EE579D0003}"/>
              </a:ext>
            </a:extLst>
          </p:cNvPr>
          <p:cNvGrpSpPr/>
          <p:nvPr/>
        </p:nvGrpSpPr>
        <p:grpSpPr>
          <a:xfrm>
            <a:off x="6594758" y="4125185"/>
            <a:ext cx="968268" cy="968268"/>
            <a:chOff x="6313517" y="4484607"/>
            <a:chExt cx="585756" cy="585756"/>
          </a:xfrm>
        </p:grpSpPr>
        <p:pic>
          <p:nvPicPr>
            <p:cNvPr id="26" name="图形 25" descr="投影仪">
              <a:extLst>
                <a:ext uri="{FF2B5EF4-FFF2-40B4-BE49-F238E27FC236}">
                  <a16:creationId xmlns:a16="http://schemas.microsoft.com/office/drawing/2014/main" id="{99A6501D-BE20-4FF2-9D26-D5FE60D6FE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7" name="椭圆 26">
              <a:extLst>
                <a:ext uri="{FF2B5EF4-FFF2-40B4-BE49-F238E27FC236}">
                  <a16:creationId xmlns:a16="http://schemas.microsoft.com/office/drawing/2014/main" id="{7D66A886-9543-4CCA-9729-79377523C035}"/>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652D03FB-DB90-40AD-AD93-0437397DF0FC}"/>
              </a:ext>
            </a:extLst>
          </p:cNvPr>
          <p:cNvGrpSpPr/>
          <p:nvPr/>
        </p:nvGrpSpPr>
        <p:grpSpPr>
          <a:xfrm>
            <a:off x="4585181" y="4174665"/>
            <a:ext cx="968268" cy="968268"/>
            <a:chOff x="4680636" y="3870614"/>
            <a:chExt cx="585756" cy="585756"/>
          </a:xfrm>
        </p:grpSpPr>
        <p:pic>
          <p:nvPicPr>
            <p:cNvPr id="29" name="图形 28" descr="投影仪屏幕">
              <a:extLst>
                <a:ext uri="{FF2B5EF4-FFF2-40B4-BE49-F238E27FC236}">
                  <a16:creationId xmlns:a16="http://schemas.microsoft.com/office/drawing/2014/main" id="{6EF1531A-7F24-42DF-8B83-FE5D636400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0" name="椭圆 29">
              <a:extLst>
                <a:ext uri="{FF2B5EF4-FFF2-40B4-BE49-F238E27FC236}">
                  <a16:creationId xmlns:a16="http://schemas.microsoft.com/office/drawing/2014/main" id="{D3EE13D6-C28D-49C6-9AEC-DDA50C8C8D3A}"/>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32626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7035671" y="1329063"/>
            <a:ext cx="3829050" cy="523220"/>
          </a:xfrm>
        </p:spPr>
        <p:txBody>
          <a:bodyPr/>
          <a:lstStyle/>
          <a:p>
            <a:r>
              <a:rPr lang="zh-CN" altLang="en-US" dirty="0"/>
              <a:t>什么是地图</a:t>
            </a:r>
            <a:endParaRPr lang="en-US" altLang="zh-CN" dirty="0"/>
          </a:p>
        </p:txBody>
      </p:sp>
      <p:sp>
        <p:nvSpPr>
          <p:cNvPr id="10" name="文本占位符 9">
            <a:extLst>
              <a:ext uri="{FF2B5EF4-FFF2-40B4-BE49-F238E27FC236}">
                <a16:creationId xmlns:a16="http://schemas.microsoft.com/office/drawing/2014/main" id="{569A94D3-9DDD-4E69-AAD0-61AC353DCBD7}"/>
              </a:ext>
            </a:extLst>
          </p:cNvPr>
          <p:cNvSpPr>
            <a:spLocks noGrp="1"/>
          </p:cNvSpPr>
          <p:nvPr>
            <p:ph type="body" sz="quarter" idx="11"/>
          </p:nvPr>
        </p:nvSpPr>
        <p:spPr/>
        <p:txBody>
          <a:bodyPr/>
          <a:lstStyle/>
          <a:p>
            <a:r>
              <a:rPr lang="zh-CN" altLang="en-US" dirty="0"/>
              <a:t>地图的应用</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a:xfrm>
            <a:off x="6988041" y="3884741"/>
            <a:ext cx="3829050" cy="523220"/>
          </a:xfrm>
        </p:spPr>
        <p:txBody>
          <a:bodyPr/>
          <a:lstStyle/>
          <a:p>
            <a:r>
              <a:rPr lang="zh-CN" altLang="en-US" dirty="0"/>
              <a:t>地图中物流行业的应用</a:t>
            </a:r>
            <a:endParaRPr lang="en-US" altLang="zh-CN" dirty="0"/>
          </a:p>
        </p:txBody>
      </p:sp>
      <p:sp>
        <p:nvSpPr>
          <p:cNvPr id="14" name="文本占位符 13">
            <a:extLst>
              <a:ext uri="{FF2B5EF4-FFF2-40B4-BE49-F238E27FC236}">
                <a16:creationId xmlns:a16="http://schemas.microsoft.com/office/drawing/2014/main" id="{CD7B8910-DB36-40BF-828B-7B9DD5BEFC9F}"/>
              </a:ext>
            </a:extLst>
          </p:cNvPr>
          <p:cNvSpPr>
            <a:spLocks noGrp="1"/>
          </p:cNvSpPr>
          <p:nvPr>
            <p:ph type="body" sz="quarter" idx="13"/>
          </p:nvPr>
        </p:nvSpPr>
        <p:spPr/>
        <p:txBody>
          <a:bodyPr/>
          <a:lstStyle/>
          <a:p>
            <a:r>
              <a:rPr lang="zh-CN" altLang="en-US" dirty="0"/>
              <a:t>应用前景</a:t>
            </a:r>
            <a:endParaRPr lang="en-US" altLang="zh-CN" dirty="0"/>
          </a:p>
        </p:txBody>
      </p:sp>
      <p:sp>
        <p:nvSpPr>
          <p:cNvPr id="34" name="文本框 33">
            <a:extLst>
              <a:ext uri="{FF2B5EF4-FFF2-40B4-BE49-F238E27FC236}">
                <a16:creationId xmlns:a16="http://schemas.microsoft.com/office/drawing/2014/main" id="{E6F0EB6C-169F-45E0-952E-D5C3381E490B}"/>
              </a:ext>
            </a:extLst>
          </p:cNvPr>
          <p:cNvSpPr txBox="1"/>
          <p:nvPr/>
        </p:nvSpPr>
        <p:spPr>
          <a:xfrm>
            <a:off x="13139746" y="1394370"/>
            <a:ext cx="2180317"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工作业绩</a:t>
            </a:r>
            <a:endParaRPr lang="en-US" altLang="zh-CN" sz="2800" b="1" dirty="0">
              <a:solidFill>
                <a:schemeClr val="tx1">
                  <a:lumMod val="85000"/>
                  <a:lumOff val="15000"/>
                </a:schemeClr>
              </a:solidFill>
              <a:latin typeface="+mn-ea"/>
            </a:endParaRPr>
          </a:p>
        </p:txBody>
      </p:sp>
      <p:sp>
        <p:nvSpPr>
          <p:cNvPr id="39" name="文本框 38">
            <a:extLst>
              <a:ext uri="{FF2B5EF4-FFF2-40B4-BE49-F238E27FC236}">
                <a16:creationId xmlns:a16="http://schemas.microsoft.com/office/drawing/2014/main" id="{B355AFBF-1A8B-4F56-BAC3-C35691273AF5}"/>
              </a:ext>
            </a:extLst>
          </p:cNvPr>
          <p:cNvSpPr txBox="1"/>
          <p:nvPr/>
        </p:nvSpPr>
        <p:spPr>
          <a:xfrm>
            <a:off x="13139745" y="2683447"/>
            <a:ext cx="2180318"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亮点经验</a:t>
            </a:r>
            <a:endParaRPr lang="en-US" altLang="zh-CN" sz="2800" b="1" dirty="0">
              <a:solidFill>
                <a:schemeClr val="tx1">
                  <a:lumMod val="85000"/>
                  <a:lumOff val="15000"/>
                </a:schemeClr>
              </a:solidFill>
              <a:latin typeface="+mn-ea"/>
            </a:endParaRPr>
          </a:p>
        </p:txBody>
      </p:sp>
      <p:sp>
        <p:nvSpPr>
          <p:cNvPr id="40" name="文本框 39">
            <a:extLst>
              <a:ext uri="{FF2B5EF4-FFF2-40B4-BE49-F238E27FC236}">
                <a16:creationId xmlns:a16="http://schemas.microsoft.com/office/drawing/2014/main" id="{E7BD362D-C9E0-44AD-ADF9-14E28FCEC51F}"/>
              </a:ext>
            </a:extLst>
          </p:cNvPr>
          <p:cNvSpPr txBox="1"/>
          <p:nvPr/>
        </p:nvSpPr>
        <p:spPr>
          <a:xfrm>
            <a:off x="13139745" y="3922530"/>
            <a:ext cx="2180318"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问题分析</a:t>
            </a:r>
            <a:endParaRPr lang="en-US" altLang="zh-CN" sz="2800" b="1" dirty="0">
              <a:solidFill>
                <a:schemeClr val="tx1">
                  <a:lumMod val="85000"/>
                  <a:lumOff val="15000"/>
                </a:schemeClr>
              </a:solidFill>
              <a:latin typeface="+mn-ea"/>
            </a:endParaRPr>
          </a:p>
        </p:txBody>
      </p:sp>
      <p:sp>
        <p:nvSpPr>
          <p:cNvPr id="41" name="文本框 40">
            <a:extLst>
              <a:ext uri="{FF2B5EF4-FFF2-40B4-BE49-F238E27FC236}">
                <a16:creationId xmlns:a16="http://schemas.microsoft.com/office/drawing/2014/main" id="{C1C7BC04-701E-4457-B25C-A0AB0A3F3512}"/>
              </a:ext>
            </a:extLst>
          </p:cNvPr>
          <p:cNvSpPr txBox="1"/>
          <p:nvPr/>
        </p:nvSpPr>
        <p:spPr>
          <a:xfrm>
            <a:off x="13139745" y="5288325"/>
            <a:ext cx="2180319"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未来计划</a:t>
            </a:r>
            <a:endParaRPr lang="en-US" altLang="zh-CN" sz="2800" b="1" dirty="0">
              <a:solidFill>
                <a:schemeClr val="tx1">
                  <a:lumMod val="85000"/>
                  <a:lumOff val="15000"/>
                </a:schemeClr>
              </a:solidFill>
              <a:latin typeface="+mn-ea"/>
            </a:endParaRPr>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04</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未来计划</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243884460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07FEDDF3-3E18-4752-99AA-54CB8DB3E52E}"/>
              </a:ext>
            </a:extLst>
          </p:cNvPr>
          <p:cNvSpPr/>
          <p:nvPr/>
        </p:nvSpPr>
        <p:spPr>
          <a:xfrm rot="2700000">
            <a:off x="733726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2B5BA43-0E84-4F87-B64B-77188F53E326}"/>
              </a:ext>
            </a:extLst>
          </p:cNvPr>
          <p:cNvSpPr/>
          <p:nvPr/>
        </p:nvSpPr>
        <p:spPr>
          <a:xfrm rot="2700000">
            <a:off x="203534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4" name="矩形: 圆角 3">
            <a:extLst>
              <a:ext uri="{FF2B5EF4-FFF2-40B4-BE49-F238E27FC236}">
                <a16:creationId xmlns:a16="http://schemas.microsoft.com/office/drawing/2014/main" id="{499F67E1-9827-41CB-88AA-770558B23D82}"/>
              </a:ext>
            </a:extLst>
          </p:cNvPr>
          <p:cNvSpPr/>
          <p:nvPr/>
        </p:nvSpPr>
        <p:spPr>
          <a:xfrm rot="2700000">
            <a:off x="4686300" y="2171700"/>
            <a:ext cx="2819400" cy="2819400"/>
          </a:xfrm>
          <a:prstGeom prst="roundRect">
            <a:avLst/>
          </a:prstGeom>
          <a:ln>
            <a:noFill/>
          </a:ln>
          <a:effectLst>
            <a:outerShdw blurRad="241300" sx="104000" sy="10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1F867C6-70F9-4011-9F68-8D910CD3F3B4}"/>
              </a:ext>
            </a:extLst>
          </p:cNvPr>
          <p:cNvSpPr/>
          <p:nvPr/>
        </p:nvSpPr>
        <p:spPr>
          <a:xfrm>
            <a:off x="2417770" y="3692555"/>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7" name="文本框 6">
            <a:extLst>
              <a:ext uri="{FF2B5EF4-FFF2-40B4-BE49-F238E27FC236}">
                <a16:creationId xmlns:a16="http://schemas.microsoft.com/office/drawing/2014/main" id="{C5A6A604-223A-48C3-964F-A0373CADF39D}"/>
              </a:ext>
            </a:extLst>
          </p:cNvPr>
          <p:cNvSpPr txBox="1"/>
          <p:nvPr/>
        </p:nvSpPr>
        <p:spPr>
          <a:xfrm>
            <a:off x="283974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8" name="矩形 7">
            <a:extLst>
              <a:ext uri="{FF2B5EF4-FFF2-40B4-BE49-F238E27FC236}">
                <a16:creationId xmlns:a16="http://schemas.microsoft.com/office/drawing/2014/main" id="{183F3A99-45DD-4533-9038-F7C478B215ED}"/>
              </a:ext>
            </a:extLst>
          </p:cNvPr>
          <p:cNvSpPr/>
          <p:nvPr/>
        </p:nvSpPr>
        <p:spPr>
          <a:xfrm>
            <a:off x="5068730" y="3692555"/>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9" name="文本框 8">
            <a:extLst>
              <a:ext uri="{FF2B5EF4-FFF2-40B4-BE49-F238E27FC236}">
                <a16:creationId xmlns:a16="http://schemas.microsoft.com/office/drawing/2014/main" id="{3E297A49-0F64-41AB-9727-C1AD5A59B9E9}"/>
              </a:ext>
            </a:extLst>
          </p:cNvPr>
          <p:cNvSpPr txBox="1"/>
          <p:nvPr/>
        </p:nvSpPr>
        <p:spPr>
          <a:xfrm>
            <a:off x="5490706" y="3228945"/>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0" name="矩形 9">
            <a:extLst>
              <a:ext uri="{FF2B5EF4-FFF2-40B4-BE49-F238E27FC236}">
                <a16:creationId xmlns:a16="http://schemas.microsoft.com/office/drawing/2014/main" id="{5C5D31FC-A0C3-4CB8-9930-5A56CB71F7DB}"/>
              </a:ext>
            </a:extLst>
          </p:cNvPr>
          <p:cNvSpPr/>
          <p:nvPr/>
        </p:nvSpPr>
        <p:spPr>
          <a:xfrm>
            <a:off x="7718018" y="3692555"/>
            <a:ext cx="2057884"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206A11E5-2108-4C8E-9CF3-74FAA9930A74}"/>
              </a:ext>
            </a:extLst>
          </p:cNvPr>
          <p:cNvSpPr txBox="1"/>
          <p:nvPr/>
        </p:nvSpPr>
        <p:spPr>
          <a:xfrm>
            <a:off x="814166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22E5A3E1-2DA9-41B4-A2F0-F1AACDDDF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040" y="2365881"/>
            <a:ext cx="718000" cy="717996"/>
          </a:xfrm>
          <a:prstGeom prst="rect">
            <a:avLst/>
          </a:prstGeom>
        </p:spPr>
      </p:pic>
      <p:pic>
        <p:nvPicPr>
          <p:cNvPr id="13" name="图形 12" descr="投影仪屏幕">
            <a:extLst>
              <a:ext uri="{FF2B5EF4-FFF2-40B4-BE49-F238E27FC236}">
                <a16:creationId xmlns:a16="http://schemas.microsoft.com/office/drawing/2014/main" id="{C1935432-C342-46DA-B6C5-0EE496B2F4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437" y="2391358"/>
            <a:ext cx="667046" cy="667042"/>
          </a:xfrm>
          <a:prstGeom prst="rect">
            <a:avLst/>
          </a:prstGeom>
        </p:spPr>
      </p:pic>
      <p:pic>
        <p:nvPicPr>
          <p:cNvPr id="14" name="图形 13" descr="信号塔">
            <a:extLst>
              <a:ext uri="{FF2B5EF4-FFF2-40B4-BE49-F238E27FC236}">
                <a16:creationId xmlns:a16="http://schemas.microsoft.com/office/drawing/2014/main" id="{52B13061-F449-4314-8EFD-0A21EEA6C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2477" y="2391358"/>
            <a:ext cx="667046" cy="667042"/>
          </a:xfrm>
          <a:prstGeom prst="rect">
            <a:avLst/>
          </a:prstGeom>
        </p:spPr>
      </p:pic>
    </p:spTree>
    <p:extLst>
      <p:ext uri="{BB962C8B-B14F-4D97-AF65-F5344CB8AC3E}">
        <p14:creationId xmlns:p14="http://schemas.microsoft.com/office/powerpoint/2010/main" val="126535781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未来计划</a:t>
            </a:r>
            <a:endParaRPr lang="en-US" altLang="zh-CN"/>
          </a:p>
        </p:txBody>
      </p:sp>
      <p:pic>
        <p:nvPicPr>
          <p:cNvPr id="31" name="图片占位符 30" descr="图片包含 餐桌, 人员, 室内, 计算机&#10;&#10;描述已自动生成">
            <a:extLst>
              <a:ext uri="{FF2B5EF4-FFF2-40B4-BE49-F238E27FC236}">
                <a16:creationId xmlns:a16="http://schemas.microsoft.com/office/drawing/2014/main" id="{62120D88-5ACB-4F38-A005-2D99BC0AC4E5}"/>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6895" r="6895"/>
          <a:stretch>
            <a:fillRect/>
          </a:stretch>
        </p:blipFill>
        <p:spPr/>
      </p:pic>
      <p:sp>
        <p:nvSpPr>
          <p:cNvPr id="4" name="矩形 3">
            <a:extLst>
              <a:ext uri="{FF2B5EF4-FFF2-40B4-BE49-F238E27FC236}">
                <a16:creationId xmlns:a16="http://schemas.microsoft.com/office/drawing/2014/main" id="{E5ED4DD6-966C-48A3-A111-F132E8829D36}"/>
              </a:ext>
            </a:extLst>
          </p:cNvPr>
          <p:cNvSpPr/>
          <p:nvPr/>
        </p:nvSpPr>
        <p:spPr>
          <a:xfrm>
            <a:off x="660400" y="1377043"/>
            <a:ext cx="2316162" cy="228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CF263AC-B4CA-4F36-A6FC-5E9880E8116C}"/>
              </a:ext>
            </a:extLst>
          </p:cNvPr>
          <p:cNvSpPr/>
          <p:nvPr/>
        </p:nvSpPr>
        <p:spPr>
          <a:xfrm>
            <a:off x="2976562" y="1377043"/>
            <a:ext cx="2316162" cy="2281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43F431B-98F4-437D-842B-1ECD99BCDA82}"/>
              </a:ext>
            </a:extLst>
          </p:cNvPr>
          <p:cNvSpPr/>
          <p:nvPr/>
        </p:nvSpPr>
        <p:spPr>
          <a:xfrm>
            <a:off x="660400" y="3658281"/>
            <a:ext cx="2316162" cy="2316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FE643C3-E9EF-4A49-8F2F-A0AF454977AD}"/>
              </a:ext>
            </a:extLst>
          </p:cNvPr>
          <p:cNvSpPr/>
          <p:nvPr/>
        </p:nvSpPr>
        <p:spPr>
          <a:xfrm>
            <a:off x="2976562" y="3658281"/>
            <a:ext cx="2316162" cy="2316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10FD675-CC85-4CC5-8C1D-CE848AF87B74}"/>
              </a:ext>
            </a:extLst>
          </p:cNvPr>
          <p:cNvSpPr/>
          <p:nvPr/>
        </p:nvSpPr>
        <p:spPr>
          <a:xfrm>
            <a:off x="791211" y="2741116"/>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53E65EE5-F8F7-4E7A-82A6-C021D7DF3327}"/>
              </a:ext>
            </a:extLst>
          </p:cNvPr>
          <p:cNvSpPr txBox="1"/>
          <p:nvPr/>
        </p:nvSpPr>
        <p:spPr>
          <a:xfrm>
            <a:off x="1213187" y="2277506"/>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CC6E891B-53EC-4695-A804-36D380A3C4B6}"/>
              </a:ext>
            </a:extLst>
          </p:cNvPr>
          <p:cNvSpPr/>
          <p:nvPr/>
        </p:nvSpPr>
        <p:spPr>
          <a:xfrm>
            <a:off x="3107373" y="2741116"/>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3" name="文本框 12">
            <a:extLst>
              <a:ext uri="{FF2B5EF4-FFF2-40B4-BE49-F238E27FC236}">
                <a16:creationId xmlns:a16="http://schemas.microsoft.com/office/drawing/2014/main" id="{52FBC679-058B-4F7A-A08B-C126F646C807}"/>
              </a:ext>
            </a:extLst>
          </p:cNvPr>
          <p:cNvSpPr txBox="1"/>
          <p:nvPr/>
        </p:nvSpPr>
        <p:spPr>
          <a:xfrm>
            <a:off x="3529349" y="2277506"/>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D34E93B-DD30-4718-ADC0-D78E833FD8FE}"/>
              </a:ext>
            </a:extLst>
          </p:cNvPr>
          <p:cNvSpPr/>
          <p:nvPr/>
        </p:nvSpPr>
        <p:spPr>
          <a:xfrm>
            <a:off x="791211" y="5022354"/>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402985A9-CC12-478C-A058-0DA165CC2546}"/>
              </a:ext>
            </a:extLst>
          </p:cNvPr>
          <p:cNvSpPr txBox="1"/>
          <p:nvPr/>
        </p:nvSpPr>
        <p:spPr>
          <a:xfrm>
            <a:off x="1213187" y="4558744"/>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8CE25F0D-68A1-44E7-8CBE-936ABD5D8B60}"/>
              </a:ext>
            </a:extLst>
          </p:cNvPr>
          <p:cNvSpPr/>
          <p:nvPr/>
        </p:nvSpPr>
        <p:spPr>
          <a:xfrm>
            <a:off x="3107373" y="5022354"/>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7" name="文本框 16">
            <a:extLst>
              <a:ext uri="{FF2B5EF4-FFF2-40B4-BE49-F238E27FC236}">
                <a16:creationId xmlns:a16="http://schemas.microsoft.com/office/drawing/2014/main" id="{BDB75B81-A5E3-4968-9C66-AF48EB5CCF58}"/>
              </a:ext>
            </a:extLst>
          </p:cNvPr>
          <p:cNvSpPr txBox="1"/>
          <p:nvPr/>
        </p:nvSpPr>
        <p:spPr>
          <a:xfrm>
            <a:off x="3529349" y="4558744"/>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9" name="图形 18" descr="Internet">
            <a:extLst>
              <a:ext uri="{FF2B5EF4-FFF2-40B4-BE49-F238E27FC236}">
                <a16:creationId xmlns:a16="http://schemas.microsoft.com/office/drawing/2014/main" id="{AA26FC22-6870-4793-8940-00A082890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570" y="1508955"/>
            <a:ext cx="689823" cy="689823"/>
          </a:xfrm>
          <a:prstGeom prst="rect">
            <a:avLst/>
          </a:prstGeom>
        </p:spPr>
      </p:pic>
      <p:pic>
        <p:nvPicPr>
          <p:cNvPr id="22" name="图形 21" descr="信号塔">
            <a:extLst>
              <a:ext uri="{FF2B5EF4-FFF2-40B4-BE49-F238E27FC236}">
                <a16:creationId xmlns:a16="http://schemas.microsoft.com/office/drawing/2014/main" id="{C07255D1-427A-4118-9F0A-A06D280920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732" y="1508955"/>
            <a:ext cx="689823" cy="689823"/>
          </a:xfrm>
          <a:prstGeom prst="rect">
            <a:avLst/>
          </a:prstGeom>
        </p:spPr>
      </p:pic>
      <p:pic>
        <p:nvPicPr>
          <p:cNvPr id="25" name="图形 24" descr="投影仪">
            <a:extLst>
              <a:ext uri="{FF2B5EF4-FFF2-40B4-BE49-F238E27FC236}">
                <a16:creationId xmlns:a16="http://schemas.microsoft.com/office/drawing/2014/main" id="{B309C4DD-F321-4842-B3D4-5E41CE3BF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0223" y="3805898"/>
            <a:ext cx="768841" cy="768841"/>
          </a:xfrm>
          <a:prstGeom prst="rect">
            <a:avLst/>
          </a:prstGeom>
        </p:spPr>
      </p:pic>
      <p:pic>
        <p:nvPicPr>
          <p:cNvPr id="28" name="图形 27" descr="投影仪屏幕">
            <a:extLst>
              <a:ext uri="{FF2B5EF4-FFF2-40B4-BE49-F238E27FC236}">
                <a16:creationId xmlns:a16="http://schemas.microsoft.com/office/drawing/2014/main" id="{7A384A80-DF17-41A6-BBED-5D0BF80063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3570" y="3845407"/>
            <a:ext cx="689823" cy="689823"/>
          </a:xfrm>
          <a:prstGeom prst="rect">
            <a:avLst/>
          </a:prstGeom>
        </p:spPr>
      </p:pic>
    </p:spTree>
    <p:extLst>
      <p:ext uri="{BB962C8B-B14F-4D97-AF65-F5344CB8AC3E}">
        <p14:creationId xmlns:p14="http://schemas.microsoft.com/office/powerpoint/2010/main" val="317584193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1937A04C-045D-4AD4-B2D8-14085AF50EA8}"/>
              </a:ext>
            </a:extLst>
          </p:cNvPr>
          <p:cNvSpPr/>
          <p:nvPr/>
        </p:nvSpPr>
        <p:spPr>
          <a:xfrm>
            <a:off x="663078" y="1416719"/>
            <a:ext cx="2933700" cy="4796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grpSp>
        <p:nvGrpSpPr>
          <p:cNvPr id="6" name="组合 5">
            <a:extLst>
              <a:ext uri="{FF2B5EF4-FFF2-40B4-BE49-F238E27FC236}">
                <a16:creationId xmlns:a16="http://schemas.microsoft.com/office/drawing/2014/main" id="{C6F83D14-7301-4AC3-8109-B595CE337271}"/>
              </a:ext>
            </a:extLst>
          </p:cNvPr>
          <p:cNvGrpSpPr/>
          <p:nvPr/>
        </p:nvGrpSpPr>
        <p:grpSpPr>
          <a:xfrm>
            <a:off x="6309141" y="2062092"/>
            <a:ext cx="3187080" cy="3187080"/>
            <a:chOff x="5658864" y="1573773"/>
            <a:chExt cx="4295274" cy="4295274"/>
          </a:xfrm>
        </p:grpSpPr>
        <p:sp>
          <p:nvSpPr>
            <p:cNvPr id="3" name="矩形: 圆角 2">
              <a:extLst>
                <a:ext uri="{FF2B5EF4-FFF2-40B4-BE49-F238E27FC236}">
                  <a16:creationId xmlns:a16="http://schemas.microsoft.com/office/drawing/2014/main" id="{5218421E-E606-4A04-A00C-55E5139148ED}"/>
                </a:ext>
              </a:extLst>
            </p:cNvPr>
            <p:cNvSpPr/>
            <p:nvPr/>
          </p:nvSpPr>
          <p:spPr>
            <a:xfrm>
              <a:off x="6096000" y="2010909"/>
              <a:ext cx="3421003" cy="3421003"/>
            </a:xfrm>
            <a:prstGeom prst="roundRect">
              <a:avLst>
                <a:gd name="adj" fmla="val 11655"/>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8AF88F8-AE4E-464D-BCDD-052331D54DC5}"/>
                </a:ext>
              </a:extLst>
            </p:cNvPr>
            <p:cNvSpPr/>
            <p:nvPr/>
          </p:nvSpPr>
          <p:spPr>
            <a:xfrm>
              <a:off x="5658864"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D2F6C75-9128-4A7F-8AE3-884BBCC2830D}"/>
                </a:ext>
              </a:extLst>
            </p:cNvPr>
            <p:cNvSpPr/>
            <p:nvPr/>
          </p:nvSpPr>
          <p:spPr>
            <a:xfrm>
              <a:off x="7406451" y="1573773"/>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1A0C0C7-B406-4243-BBFE-A21F5518B609}"/>
                </a:ext>
              </a:extLst>
            </p:cNvPr>
            <p:cNvSpPr/>
            <p:nvPr/>
          </p:nvSpPr>
          <p:spPr>
            <a:xfrm>
              <a:off x="9154038"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2CB01FC-D867-4652-8D05-BB4E9901286E}"/>
                </a:ext>
              </a:extLst>
            </p:cNvPr>
            <p:cNvSpPr/>
            <p:nvPr/>
          </p:nvSpPr>
          <p:spPr>
            <a:xfrm>
              <a:off x="7406451" y="5068947"/>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B9145A37-32E6-4FB2-A56C-086A223E8D6C}"/>
              </a:ext>
            </a:extLst>
          </p:cNvPr>
          <p:cNvGrpSpPr/>
          <p:nvPr/>
        </p:nvGrpSpPr>
        <p:grpSpPr>
          <a:xfrm>
            <a:off x="4113704" y="3185878"/>
            <a:ext cx="2105208" cy="939508"/>
            <a:chOff x="4136564" y="3081210"/>
            <a:chExt cx="2105208" cy="939508"/>
          </a:xfrm>
        </p:grpSpPr>
        <p:sp>
          <p:nvSpPr>
            <p:cNvPr id="11" name="文本框 10">
              <a:extLst>
                <a:ext uri="{FF2B5EF4-FFF2-40B4-BE49-F238E27FC236}">
                  <a16:creationId xmlns:a16="http://schemas.microsoft.com/office/drawing/2014/main" id="{F1E900DA-E2AC-40FD-8B9D-00C1F2260244}"/>
                </a:ext>
              </a:extLst>
            </p:cNvPr>
            <p:cNvSpPr txBox="1"/>
            <p:nvPr/>
          </p:nvSpPr>
          <p:spPr>
            <a:xfrm>
              <a:off x="5031183" y="3081210"/>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084DBAA3-B4D7-4E50-BF0A-849B108BF08B}"/>
                </a:ext>
              </a:extLst>
            </p:cNvPr>
            <p:cNvSpPr/>
            <p:nvPr/>
          </p:nvSpPr>
          <p:spPr>
            <a:xfrm>
              <a:off x="4136564" y="3471978"/>
              <a:ext cx="2105207" cy="548740"/>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3" name="文本框 12">
            <a:extLst>
              <a:ext uri="{FF2B5EF4-FFF2-40B4-BE49-F238E27FC236}">
                <a16:creationId xmlns:a16="http://schemas.microsoft.com/office/drawing/2014/main" id="{3A872018-102A-4C0F-A3C7-B68A92D8C4B2}"/>
              </a:ext>
            </a:extLst>
          </p:cNvPr>
          <p:cNvSpPr txBox="1"/>
          <p:nvPr/>
        </p:nvSpPr>
        <p:spPr>
          <a:xfrm>
            <a:off x="7297387" y="993186"/>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C4C3448D-862F-4229-8F40-08D7C3FAD9A1}"/>
              </a:ext>
            </a:extLst>
          </p:cNvPr>
          <p:cNvSpPr/>
          <p:nvPr/>
        </p:nvSpPr>
        <p:spPr>
          <a:xfrm>
            <a:off x="6716809" y="1413922"/>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2BFB871D-B40F-41D0-8347-3A623BF63F58}"/>
              </a:ext>
            </a:extLst>
          </p:cNvPr>
          <p:cNvSpPr txBox="1"/>
          <p:nvPr/>
        </p:nvSpPr>
        <p:spPr>
          <a:xfrm>
            <a:off x="7297387" y="5320639"/>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AA5786E6-52F6-451E-BFA9-6748C433BF65}"/>
              </a:ext>
            </a:extLst>
          </p:cNvPr>
          <p:cNvSpPr/>
          <p:nvPr/>
        </p:nvSpPr>
        <p:spPr>
          <a:xfrm>
            <a:off x="6716809" y="5731409"/>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nvGrpSpPr>
          <p:cNvPr id="34" name="组合 33">
            <a:extLst>
              <a:ext uri="{FF2B5EF4-FFF2-40B4-BE49-F238E27FC236}">
                <a16:creationId xmlns:a16="http://schemas.microsoft.com/office/drawing/2014/main" id="{8EF0594D-E33D-42D9-8187-B1F21140CD54}"/>
              </a:ext>
            </a:extLst>
          </p:cNvPr>
          <p:cNvGrpSpPr/>
          <p:nvPr/>
        </p:nvGrpSpPr>
        <p:grpSpPr>
          <a:xfrm>
            <a:off x="9604193" y="3185878"/>
            <a:ext cx="2105207" cy="939508"/>
            <a:chOff x="9604193" y="3081210"/>
            <a:chExt cx="2105207" cy="939508"/>
          </a:xfrm>
        </p:grpSpPr>
        <p:sp>
          <p:nvSpPr>
            <p:cNvPr id="17" name="文本框 16">
              <a:extLst>
                <a:ext uri="{FF2B5EF4-FFF2-40B4-BE49-F238E27FC236}">
                  <a16:creationId xmlns:a16="http://schemas.microsoft.com/office/drawing/2014/main" id="{F6A082C4-4350-4BB8-8DB0-41AC5BAE1401}"/>
                </a:ext>
              </a:extLst>
            </p:cNvPr>
            <p:cNvSpPr txBox="1"/>
            <p:nvPr/>
          </p:nvSpPr>
          <p:spPr>
            <a:xfrm flipH="1">
              <a:off x="9604193" y="308121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78635869-A499-4BFD-AA7A-0DE7CCA47476}"/>
                </a:ext>
              </a:extLst>
            </p:cNvPr>
            <p:cNvSpPr/>
            <p:nvPr/>
          </p:nvSpPr>
          <p:spPr>
            <a:xfrm flipH="1">
              <a:off x="9604193" y="3471978"/>
              <a:ext cx="2105207" cy="548740"/>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9" name="矩形 18">
            <a:extLst>
              <a:ext uri="{FF2B5EF4-FFF2-40B4-BE49-F238E27FC236}">
                <a16:creationId xmlns:a16="http://schemas.microsoft.com/office/drawing/2014/main" id="{88ACBAD5-FBBE-4059-A12A-DF9C5A1D92EE}"/>
              </a:ext>
            </a:extLst>
          </p:cNvPr>
          <p:cNvSpPr/>
          <p:nvPr/>
        </p:nvSpPr>
        <p:spPr>
          <a:xfrm>
            <a:off x="663078" y="1083639"/>
            <a:ext cx="2933700" cy="437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2D26BCD-6DC6-4F87-BF52-5E7253E6ABD5}"/>
              </a:ext>
            </a:extLst>
          </p:cNvPr>
          <p:cNvSpPr txBox="1"/>
          <p:nvPr/>
        </p:nvSpPr>
        <p:spPr>
          <a:xfrm>
            <a:off x="7297387" y="2944992"/>
            <a:ext cx="1210589" cy="1323439"/>
          </a:xfrm>
          <a:prstGeom prst="rect">
            <a:avLst/>
          </a:prstGeom>
          <a:noFill/>
        </p:spPr>
        <p:txBody>
          <a:bodyPr wrap="none" rtlCol="0">
            <a:spAutoFit/>
          </a:bodyPr>
          <a:lstStyle/>
          <a:p>
            <a:pPr algn="ctr"/>
            <a:r>
              <a:rPr lang="zh-CN" altLang="en-US" sz="4000" b="1">
                <a:solidFill>
                  <a:schemeClr val="accent1"/>
                </a:solidFill>
                <a:ea typeface="微软雅黑" panose="020B0503020204020204" pitchFamily="34" charset="-122"/>
                <a:sym typeface="Arial" panose="020B0604020202020204" pitchFamily="34" charset="0"/>
              </a:rPr>
              <a:t>添加</a:t>
            </a:r>
            <a:endParaRPr lang="en-US" altLang="zh-CN" sz="4000" b="1">
              <a:solidFill>
                <a:schemeClr val="accent1"/>
              </a:solidFill>
              <a:ea typeface="微软雅黑" panose="020B0503020204020204" pitchFamily="34" charset="-122"/>
              <a:sym typeface="Arial" panose="020B0604020202020204" pitchFamily="34" charset="0"/>
            </a:endParaRPr>
          </a:p>
          <a:p>
            <a:pPr algn="ctr"/>
            <a:r>
              <a:rPr lang="zh-CN" altLang="en-US" sz="4000" b="1">
                <a:solidFill>
                  <a:schemeClr val="accent1"/>
                </a:solidFill>
                <a:ea typeface="微软雅黑" panose="020B0503020204020204" pitchFamily="34" charset="-122"/>
                <a:sym typeface="Arial" panose="020B0604020202020204" pitchFamily="34" charset="0"/>
              </a:rPr>
              <a:t>标题</a:t>
            </a:r>
            <a:endParaRPr lang="zh-CN" altLang="en-US" sz="4000" b="1" dirty="0">
              <a:solidFill>
                <a:schemeClr val="accent1"/>
              </a:solidFill>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E369CE19-7340-4CA7-9D8D-8FFFA7823C11}"/>
              </a:ext>
            </a:extLst>
          </p:cNvPr>
          <p:cNvSpPr txBox="1"/>
          <p:nvPr/>
        </p:nvSpPr>
        <p:spPr>
          <a:xfrm>
            <a:off x="880886" y="199770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C7CBAC2B-E707-4E55-AF04-8E6092DD251D}"/>
              </a:ext>
            </a:extLst>
          </p:cNvPr>
          <p:cNvSpPr/>
          <p:nvPr/>
        </p:nvSpPr>
        <p:spPr>
          <a:xfrm>
            <a:off x="880886" y="234701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1D1F78C7-6897-46EE-AD95-0A542D472FE2}"/>
              </a:ext>
            </a:extLst>
          </p:cNvPr>
          <p:cNvSpPr txBox="1"/>
          <p:nvPr/>
        </p:nvSpPr>
        <p:spPr>
          <a:xfrm>
            <a:off x="880886" y="331834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A54D6E61-E4B4-40E1-BCBB-330AF340062F}"/>
              </a:ext>
            </a:extLst>
          </p:cNvPr>
          <p:cNvSpPr/>
          <p:nvPr/>
        </p:nvSpPr>
        <p:spPr>
          <a:xfrm>
            <a:off x="880886" y="366765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7" name="文本框 26">
            <a:extLst>
              <a:ext uri="{FF2B5EF4-FFF2-40B4-BE49-F238E27FC236}">
                <a16:creationId xmlns:a16="http://schemas.microsoft.com/office/drawing/2014/main" id="{823D71F3-7DF9-4751-AB8C-71E1FFAF1AD3}"/>
              </a:ext>
            </a:extLst>
          </p:cNvPr>
          <p:cNvSpPr txBox="1"/>
          <p:nvPr/>
        </p:nvSpPr>
        <p:spPr>
          <a:xfrm>
            <a:off x="880886" y="463898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A4BB6B9E-8C4F-4B10-85B2-0BC6B9C15997}"/>
              </a:ext>
            </a:extLst>
          </p:cNvPr>
          <p:cNvSpPr/>
          <p:nvPr/>
        </p:nvSpPr>
        <p:spPr>
          <a:xfrm>
            <a:off x="880886" y="498829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0" name="文本框 19">
            <a:extLst>
              <a:ext uri="{FF2B5EF4-FFF2-40B4-BE49-F238E27FC236}">
                <a16:creationId xmlns:a16="http://schemas.microsoft.com/office/drawing/2014/main" id="{B57D0E35-75D8-466E-9BB1-73B6FB0719FE}"/>
              </a:ext>
            </a:extLst>
          </p:cNvPr>
          <p:cNvSpPr txBox="1"/>
          <p:nvPr/>
        </p:nvSpPr>
        <p:spPr>
          <a:xfrm>
            <a:off x="7603111" y="2125697"/>
            <a:ext cx="593672" cy="461665"/>
          </a:xfrm>
          <a:prstGeom prst="rect">
            <a:avLst/>
          </a:prstGeom>
          <a:noFill/>
        </p:spPr>
        <p:txBody>
          <a:bodyPr wrap="square" rtlCol="0">
            <a:spAutoFit/>
          </a:bodyPr>
          <a:lstStyle/>
          <a:p>
            <a:pPr algn="ctr"/>
            <a:r>
              <a:rPr lang="en-US" altLang="zh-CN" sz="2400" b="1">
                <a:solidFill>
                  <a:schemeClr val="bg1"/>
                </a:solidFill>
              </a:rPr>
              <a:t>01</a:t>
            </a:r>
            <a:endParaRPr lang="zh-CN" altLang="en-US" sz="2400" b="1">
              <a:solidFill>
                <a:schemeClr val="bg1"/>
              </a:solidFill>
            </a:endParaRPr>
          </a:p>
        </p:txBody>
      </p:sp>
      <p:sp>
        <p:nvSpPr>
          <p:cNvPr id="30" name="文本框 29">
            <a:extLst>
              <a:ext uri="{FF2B5EF4-FFF2-40B4-BE49-F238E27FC236}">
                <a16:creationId xmlns:a16="http://schemas.microsoft.com/office/drawing/2014/main" id="{C1841E68-3316-467E-BFA5-4863C3434AC3}"/>
              </a:ext>
            </a:extLst>
          </p:cNvPr>
          <p:cNvSpPr txBox="1"/>
          <p:nvPr/>
        </p:nvSpPr>
        <p:spPr>
          <a:xfrm>
            <a:off x="7605845" y="4729721"/>
            <a:ext cx="593672" cy="461665"/>
          </a:xfrm>
          <a:prstGeom prst="rect">
            <a:avLst/>
          </a:prstGeom>
          <a:noFill/>
        </p:spPr>
        <p:txBody>
          <a:bodyPr wrap="square" rtlCol="0">
            <a:spAutoFit/>
          </a:bodyPr>
          <a:lstStyle/>
          <a:p>
            <a:pPr algn="ctr"/>
            <a:r>
              <a:rPr lang="en-US" altLang="zh-CN" sz="2400" b="1">
                <a:solidFill>
                  <a:schemeClr val="bg1"/>
                </a:solidFill>
              </a:rPr>
              <a:t>03</a:t>
            </a:r>
            <a:endParaRPr lang="zh-CN" altLang="en-US" sz="2400" b="1">
              <a:solidFill>
                <a:schemeClr val="bg1"/>
              </a:solidFill>
            </a:endParaRPr>
          </a:p>
        </p:txBody>
      </p:sp>
      <p:sp>
        <p:nvSpPr>
          <p:cNvPr id="31" name="文本框 30">
            <a:extLst>
              <a:ext uri="{FF2B5EF4-FFF2-40B4-BE49-F238E27FC236}">
                <a16:creationId xmlns:a16="http://schemas.microsoft.com/office/drawing/2014/main" id="{A94338FF-384F-43C1-B99E-398CC132B02E}"/>
              </a:ext>
            </a:extLst>
          </p:cNvPr>
          <p:cNvSpPr txBox="1"/>
          <p:nvPr/>
        </p:nvSpPr>
        <p:spPr>
          <a:xfrm>
            <a:off x="6304623" y="3429000"/>
            <a:ext cx="593672" cy="461665"/>
          </a:xfrm>
          <a:prstGeom prst="rect">
            <a:avLst/>
          </a:prstGeom>
          <a:noFill/>
        </p:spPr>
        <p:txBody>
          <a:bodyPr wrap="square" rtlCol="0">
            <a:spAutoFit/>
          </a:bodyPr>
          <a:lstStyle/>
          <a:p>
            <a:pPr algn="ctr"/>
            <a:r>
              <a:rPr lang="en-US" altLang="zh-CN" sz="2400" b="1">
                <a:solidFill>
                  <a:schemeClr val="bg1"/>
                </a:solidFill>
              </a:rPr>
              <a:t>04</a:t>
            </a:r>
            <a:endParaRPr lang="zh-CN" altLang="en-US" sz="2400" b="1">
              <a:solidFill>
                <a:schemeClr val="bg1"/>
              </a:solidFill>
            </a:endParaRPr>
          </a:p>
        </p:txBody>
      </p:sp>
      <p:sp>
        <p:nvSpPr>
          <p:cNvPr id="33" name="文本框 32">
            <a:extLst>
              <a:ext uri="{FF2B5EF4-FFF2-40B4-BE49-F238E27FC236}">
                <a16:creationId xmlns:a16="http://schemas.microsoft.com/office/drawing/2014/main" id="{B62450BA-0DED-41D1-96D0-3B7B40FE50B6}"/>
              </a:ext>
            </a:extLst>
          </p:cNvPr>
          <p:cNvSpPr txBox="1"/>
          <p:nvPr/>
        </p:nvSpPr>
        <p:spPr>
          <a:xfrm>
            <a:off x="8891166" y="3429000"/>
            <a:ext cx="593672" cy="461665"/>
          </a:xfrm>
          <a:prstGeom prst="rect">
            <a:avLst/>
          </a:prstGeom>
          <a:noFill/>
        </p:spPr>
        <p:txBody>
          <a:bodyPr wrap="square" rtlCol="0">
            <a:spAutoFit/>
          </a:bodyPr>
          <a:lstStyle/>
          <a:p>
            <a:pPr algn="ctr"/>
            <a:r>
              <a:rPr lang="en-US" altLang="zh-CN" sz="2400" b="1">
                <a:solidFill>
                  <a:schemeClr val="bg1"/>
                </a:solidFill>
              </a:rPr>
              <a:t>02</a:t>
            </a:r>
            <a:endParaRPr lang="zh-CN" altLang="en-US" sz="2400" b="1">
              <a:solidFill>
                <a:schemeClr val="bg1"/>
              </a:solidFill>
            </a:endParaRPr>
          </a:p>
        </p:txBody>
      </p:sp>
    </p:spTree>
    <p:extLst>
      <p:ext uri="{BB962C8B-B14F-4D97-AF65-F5344CB8AC3E}">
        <p14:creationId xmlns:p14="http://schemas.microsoft.com/office/powerpoint/2010/main" val="260281029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13" name="文本框 12">
            <a:extLst>
              <a:ext uri="{FF2B5EF4-FFF2-40B4-BE49-F238E27FC236}">
                <a16:creationId xmlns:a16="http://schemas.microsoft.com/office/drawing/2014/main" id="{3E07273A-F237-46A8-B9D9-81595CE01DAC}"/>
              </a:ext>
            </a:extLst>
          </p:cNvPr>
          <p:cNvSpPr txBox="1"/>
          <p:nvPr/>
        </p:nvSpPr>
        <p:spPr>
          <a:xfrm>
            <a:off x="8760956"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8760956"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矩形 14">
            <a:extLst>
              <a:ext uri="{FF2B5EF4-FFF2-40B4-BE49-F238E27FC236}">
                <a16:creationId xmlns:a16="http://schemas.microsoft.com/office/drawing/2014/main" id="{74856AE2-26A3-44AD-A342-B3BF48176DB5}"/>
              </a:ext>
            </a:extLst>
          </p:cNvPr>
          <p:cNvSpPr/>
          <p:nvPr/>
        </p:nvSpPr>
        <p:spPr>
          <a:xfrm>
            <a:off x="8760956"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60956"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8760956"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8760956"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graphicFrame>
        <p:nvGraphicFramePr>
          <p:cNvPr id="12" name="图表 11">
            <a:extLst>
              <a:ext uri="{FF2B5EF4-FFF2-40B4-BE49-F238E27FC236}">
                <a16:creationId xmlns:a16="http://schemas.microsoft.com/office/drawing/2014/main" id="{20317924-A48D-4318-8813-8EECB3133AEB}"/>
              </a:ext>
            </a:extLst>
          </p:cNvPr>
          <p:cNvGraphicFramePr/>
          <p:nvPr>
            <p:extLst>
              <p:ext uri="{D42A27DB-BD31-4B8C-83A1-F6EECF244321}">
                <p14:modId xmlns:p14="http://schemas.microsoft.com/office/powerpoint/2010/main" val="973665668"/>
              </p:ext>
            </p:extLst>
          </p:nvPr>
        </p:nvGraphicFramePr>
        <p:xfrm>
          <a:off x="1059300" y="1429841"/>
          <a:ext cx="6858001" cy="49429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586108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625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762175" y="1662619"/>
            <a:ext cx="2371744" cy="307456"/>
          </a:xfrm>
          <a:prstGeom prst="rect">
            <a:avLst/>
          </a:prstGeom>
        </p:spPr>
        <p:txBody>
          <a:bodyPr wrap="square">
            <a:spAutoFit/>
          </a:bodyPr>
          <a:lstStyle/>
          <a:p>
            <a:pPr>
              <a:lnSpc>
                <a:spcPct val="130000"/>
              </a:lnSpc>
            </a:pPr>
            <a:r>
              <a:rPr lang="en-US" altLang="zh-CN" sz="1200" dirty="0">
                <a:solidFill>
                  <a:schemeClr val="tx2"/>
                </a:solidFill>
                <a:ea typeface="微软雅黑" panose="020B0503020204020204" pitchFamily="34" charset="-122"/>
                <a:sym typeface="Arial" panose="020B0604020202020204" pitchFamily="34" charset="0"/>
              </a:rPr>
              <a:t>1. </a:t>
            </a:r>
            <a:r>
              <a:rPr lang="zh-CN" altLang="en-US" sz="1200" dirty="0">
                <a:solidFill>
                  <a:schemeClr val="tx2"/>
                </a:solidFill>
                <a:ea typeface="微软雅黑" panose="020B0503020204020204" pitchFamily="34" charset="-122"/>
                <a:sym typeface="Arial" panose="020B0604020202020204" pitchFamily="34" charset="0"/>
              </a:rPr>
              <a:t>遵守</a:t>
            </a:r>
            <a:r>
              <a:rPr lang="en-US" altLang="zh-CN" sz="1200" dirty="0">
                <a:solidFill>
                  <a:schemeClr val="tx2"/>
                </a:solidFill>
                <a:ea typeface="微软雅黑" panose="020B0503020204020204" pitchFamily="34" charset="-122"/>
                <a:sym typeface="Arial" panose="020B0604020202020204" pitchFamily="34" charset="0"/>
              </a:rPr>
              <a:t>VUE</a:t>
            </a:r>
            <a:r>
              <a:rPr lang="zh-CN" altLang="en-US" sz="1200">
                <a:solidFill>
                  <a:schemeClr val="tx2"/>
                </a:solidFill>
                <a:ea typeface="微软雅黑" panose="020B0503020204020204" pitchFamily="34" charset="-122"/>
                <a:sym typeface="Arial" panose="020B0604020202020204" pitchFamily="34" charset="0"/>
              </a:rPr>
              <a:t>框架的</a:t>
            </a:r>
            <a:endParaRPr lang="zh-CN" altLang="en-US" sz="1200" dirty="0">
              <a:solidFill>
                <a:schemeClr val="tx2"/>
              </a:solidFill>
              <a:ea typeface="微软雅黑" panose="020B0503020204020204" pitchFamily="34" charset="-122"/>
              <a:sym typeface="Arial" panose="020B0604020202020204" pitchFamily="34" charset="0"/>
            </a:endParaRP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762175" y="41573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4128549212"/>
      </p:ext>
    </p:extLst>
  </p:cSld>
  <p:clrMapOvr>
    <a:masterClrMapping/>
  </p:clrMapOvr>
  <p:transition spd="med">
    <p:pull/>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01</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什么是地图</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dirty="0" err="1"/>
              <a:t>What</a:t>
            </a:r>
            <a:r>
              <a:rPr lang="zh-CN" altLang="en-US" dirty="0"/>
              <a:t>？</a:t>
            </a:r>
            <a:endParaRPr lang="af-ZA" altLang="zh-CN" dirty="0"/>
          </a:p>
        </p:txBody>
      </p:sp>
    </p:spTree>
    <p:extLst>
      <p:ext uri="{BB962C8B-B14F-4D97-AF65-F5344CB8AC3E}">
        <p14:creationId xmlns:p14="http://schemas.microsoft.com/office/powerpoint/2010/main" val="10229524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地图：是一切与位置有关的物理实体抽象成的数据图层多层叠加展示的结果。它具有提供基于地理位置的定位、导航等作用</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26470"/>
            <a:ext cx="1316134" cy="36000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60000"/>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27959"/>
            <a:ext cx="982622" cy="360000"/>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600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par>
                          <p:cTn id="40" fill="hold">
                            <p:stCondLst>
                              <p:cond delay="500"/>
                            </p:stCondLst>
                            <p:childTnLst>
                              <p:par>
                                <p:cTn id="41" presetID="53" presetClass="entr" presetSubtype="16" fill="hold" nodeType="after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p:cTn id="43" dur="500" fill="hold"/>
                                        <p:tgtEl>
                                          <p:spTgt spid="30"/>
                                        </p:tgtEl>
                                        <p:attrNameLst>
                                          <p:attrName>ppt_w</p:attrName>
                                        </p:attrNameLst>
                                      </p:cBhvr>
                                      <p:tavLst>
                                        <p:tav tm="0">
                                          <p:val>
                                            <p:fltVal val="0"/>
                                          </p:val>
                                        </p:tav>
                                        <p:tav tm="100000">
                                          <p:val>
                                            <p:strVal val="#ppt_w"/>
                                          </p:val>
                                        </p:tav>
                                      </p:tavLst>
                                    </p:anim>
                                    <p:anim calcmode="lin" valueType="num">
                                      <p:cBhvr>
                                        <p:cTn id="44" dur="500" fill="hold"/>
                                        <p:tgtEl>
                                          <p:spTgt spid="30"/>
                                        </p:tgtEl>
                                        <p:attrNameLst>
                                          <p:attrName>ppt_h</p:attrName>
                                        </p:attrNameLst>
                                      </p:cBhvr>
                                      <p:tavLst>
                                        <p:tav tm="0">
                                          <p:val>
                                            <p:fltVal val="0"/>
                                          </p:val>
                                        </p:tav>
                                        <p:tav tm="100000">
                                          <p:val>
                                            <p:strVal val="#ppt_h"/>
                                          </p:val>
                                        </p:tav>
                                      </p:tavLst>
                                    </p:anim>
                                    <p:animEffect transition="in" filter="fade">
                                      <p:cBhvr>
                                        <p:cTn id="4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(GPS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788806"/>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快递分单、派件决策、路径规划</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697627"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788806"/>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矢量数据：标准地址服务、地理编码、矢量切片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什么是地图</a:t>
            </a:r>
            <a:endParaRPr lang="en-US" altLang="zh-CN" dirty="0"/>
          </a:p>
        </p:txBody>
      </p:sp>
      <p:sp>
        <p:nvSpPr>
          <p:cNvPr id="3" name="椭圆 2">
            <a:extLst>
              <a:ext uri="{FF2B5EF4-FFF2-40B4-BE49-F238E27FC236}">
                <a16:creationId xmlns:a16="http://schemas.microsoft.com/office/drawing/2014/main" id="{F0B40FEC-A706-4925-BCDB-F085B63AD9A6}"/>
              </a:ext>
            </a:extLst>
          </p:cNvPr>
          <p:cNvSpPr/>
          <p:nvPr/>
        </p:nvSpPr>
        <p:spPr>
          <a:xfrm>
            <a:off x="1184085" y="2113555"/>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207E65A-B26D-4378-8E3A-631A8727E9CD}"/>
              </a:ext>
            </a:extLst>
          </p:cNvPr>
          <p:cNvSpPr/>
          <p:nvPr/>
        </p:nvSpPr>
        <p:spPr>
          <a:xfrm>
            <a:off x="1013089" y="1934696"/>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D749C72-7638-48B0-BB0A-FA3DE47EE864}"/>
              </a:ext>
            </a:extLst>
          </p:cNvPr>
          <p:cNvGrpSpPr/>
          <p:nvPr/>
        </p:nvGrpSpPr>
        <p:grpSpPr>
          <a:xfrm>
            <a:off x="853631" y="4238475"/>
            <a:ext cx="2247224" cy="1467081"/>
            <a:chOff x="1188700" y="3228945"/>
            <a:chExt cx="1944481" cy="1467081"/>
          </a:xfrm>
        </p:grpSpPr>
        <p:sp>
          <p:nvSpPr>
            <p:cNvPr id="12" name="矩形 11">
              <a:extLst>
                <a:ext uri="{FF2B5EF4-FFF2-40B4-BE49-F238E27FC236}">
                  <a16:creationId xmlns:a16="http://schemas.microsoft.com/office/drawing/2014/main" id="{54B5219C-6E8C-46BB-ABCB-AFF5E4C5761F}"/>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3" name="文本框 12">
              <a:extLst>
                <a:ext uri="{FF2B5EF4-FFF2-40B4-BE49-F238E27FC236}">
                  <a16:creationId xmlns:a16="http://schemas.microsoft.com/office/drawing/2014/main" id="{0055DD78-2D00-4194-A7A2-EEE4FB99BC8C}"/>
                </a:ext>
              </a:extLst>
            </p:cNvPr>
            <p:cNvSpPr txBox="1"/>
            <p:nvPr/>
          </p:nvSpPr>
          <p:spPr>
            <a:xfrm>
              <a:off x="1637191"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3" name="文本框 22">
            <a:extLst>
              <a:ext uri="{FF2B5EF4-FFF2-40B4-BE49-F238E27FC236}">
                <a16:creationId xmlns:a16="http://schemas.microsoft.com/office/drawing/2014/main" id="{00CCE51F-8BF2-4FAE-BD1D-BF0EF9284548}"/>
              </a:ext>
            </a:extLst>
          </p:cNvPr>
          <p:cNvSpPr txBox="1"/>
          <p:nvPr/>
        </p:nvSpPr>
        <p:spPr>
          <a:xfrm>
            <a:off x="1385470" y="2549408"/>
            <a:ext cx="1566635" cy="769441"/>
          </a:xfrm>
          <a:prstGeom prst="rect">
            <a:avLst/>
          </a:prstGeom>
          <a:noFill/>
        </p:spPr>
        <p:txBody>
          <a:bodyPr wrap="square" rtlCol="0">
            <a:spAutoFit/>
          </a:bodyPr>
          <a:lstStyle/>
          <a:p>
            <a:r>
              <a:rPr lang="en-US" altLang="zh-CN" sz="4400">
                <a:solidFill>
                  <a:schemeClr val="bg1"/>
                </a:solidFill>
              </a:rPr>
              <a:t>30%</a:t>
            </a:r>
            <a:endParaRPr lang="zh-CN" altLang="en-US" sz="4400">
              <a:solidFill>
                <a:schemeClr val="bg1"/>
              </a:solidFill>
            </a:endParaRPr>
          </a:p>
        </p:txBody>
      </p:sp>
      <p:graphicFrame>
        <p:nvGraphicFramePr>
          <p:cNvPr id="27" name="图表 26">
            <a:extLst>
              <a:ext uri="{FF2B5EF4-FFF2-40B4-BE49-F238E27FC236}">
                <a16:creationId xmlns:a16="http://schemas.microsoft.com/office/drawing/2014/main" id="{3D60E76B-BA01-4F22-866B-7D62125B2C4E}"/>
              </a:ext>
            </a:extLst>
          </p:cNvPr>
          <p:cNvGraphicFramePr/>
          <p:nvPr>
            <p:extLst>
              <p:ext uri="{D42A27DB-BD31-4B8C-83A1-F6EECF244321}">
                <p14:modId xmlns:p14="http://schemas.microsoft.com/office/powerpoint/2010/main" val="1942622140"/>
              </p:ext>
            </p:extLst>
          </p:nvPr>
        </p:nvGraphicFramePr>
        <p:xfrm>
          <a:off x="147987" y="1740167"/>
          <a:ext cx="3658513" cy="2368768"/>
        </p:xfrm>
        <a:graphic>
          <a:graphicData uri="http://schemas.openxmlformats.org/drawingml/2006/chart">
            <c:chart xmlns:c="http://schemas.openxmlformats.org/drawingml/2006/chart" xmlns:r="http://schemas.openxmlformats.org/officeDocument/2006/relationships" r:id="rId2"/>
          </a:graphicData>
        </a:graphic>
      </p:graphicFrame>
      <p:sp>
        <p:nvSpPr>
          <p:cNvPr id="5" name="椭圆 4">
            <a:extLst>
              <a:ext uri="{FF2B5EF4-FFF2-40B4-BE49-F238E27FC236}">
                <a16:creationId xmlns:a16="http://schemas.microsoft.com/office/drawing/2014/main" id="{C06471FE-ED9F-40D5-95FB-9FEDD4A4BCF6}"/>
              </a:ext>
            </a:extLst>
          </p:cNvPr>
          <p:cNvSpPr/>
          <p:nvPr/>
        </p:nvSpPr>
        <p:spPr>
          <a:xfrm>
            <a:off x="3929923" y="2120951"/>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2D55DD3-1D90-49DE-A7D5-5B1108C41078}"/>
              </a:ext>
            </a:extLst>
          </p:cNvPr>
          <p:cNvSpPr/>
          <p:nvPr/>
        </p:nvSpPr>
        <p:spPr>
          <a:xfrm>
            <a:off x="3758927" y="1949955"/>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74982A7A-EA2F-4595-82D7-C0A24136FE59}"/>
              </a:ext>
            </a:extLst>
          </p:cNvPr>
          <p:cNvGrpSpPr/>
          <p:nvPr/>
        </p:nvGrpSpPr>
        <p:grpSpPr>
          <a:xfrm>
            <a:off x="3599469" y="4238475"/>
            <a:ext cx="2247224" cy="1467081"/>
            <a:chOff x="3883356" y="3634728"/>
            <a:chExt cx="1944481" cy="1467081"/>
          </a:xfrm>
        </p:grpSpPr>
        <p:sp>
          <p:nvSpPr>
            <p:cNvPr id="15" name="矩形 14">
              <a:extLst>
                <a:ext uri="{FF2B5EF4-FFF2-40B4-BE49-F238E27FC236}">
                  <a16:creationId xmlns:a16="http://schemas.microsoft.com/office/drawing/2014/main" id="{4EFC188F-26D3-4065-8F57-E955D1DC3187}"/>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6" name="文本框 15">
              <a:extLst>
                <a:ext uri="{FF2B5EF4-FFF2-40B4-BE49-F238E27FC236}">
                  <a16:creationId xmlns:a16="http://schemas.microsoft.com/office/drawing/2014/main" id="{1F2C7726-E9D4-4979-BE2C-3CA2BDC615BC}"/>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4" name="文本框 23">
            <a:extLst>
              <a:ext uri="{FF2B5EF4-FFF2-40B4-BE49-F238E27FC236}">
                <a16:creationId xmlns:a16="http://schemas.microsoft.com/office/drawing/2014/main" id="{B20A1DD1-949E-4C99-B09B-E08CFB0FA9EC}"/>
              </a:ext>
            </a:extLst>
          </p:cNvPr>
          <p:cNvSpPr txBox="1"/>
          <p:nvPr/>
        </p:nvSpPr>
        <p:spPr>
          <a:xfrm>
            <a:off x="4070003" y="2521992"/>
            <a:ext cx="1566635" cy="769441"/>
          </a:xfrm>
          <a:prstGeom prst="rect">
            <a:avLst/>
          </a:prstGeom>
          <a:noFill/>
        </p:spPr>
        <p:txBody>
          <a:bodyPr wrap="square" rtlCol="0">
            <a:spAutoFit/>
          </a:bodyPr>
          <a:lstStyle/>
          <a:p>
            <a:r>
              <a:rPr lang="en-US" altLang="zh-CN" sz="4400">
                <a:solidFill>
                  <a:schemeClr val="bg1"/>
                </a:solidFill>
              </a:rPr>
              <a:t>50%</a:t>
            </a:r>
            <a:endParaRPr lang="zh-CN" altLang="en-US" sz="4400">
              <a:solidFill>
                <a:schemeClr val="bg1"/>
              </a:solidFill>
            </a:endParaRPr>
          </a:p>
        </p:txBody>
      </p:sp>
      <p:graphicFrame>
        <p:nvGraphicFramePr>
          <p:cNvPr id="28" name="图表 27">
            <a:extLst>
              <a:ext uri="{FF2B5EF4-FFF2-40B4-BE49-F238E27FC236}">
                <a16:creationId xmlns:a16="http://schemas.microsoft.com/office/drawing/2014/main" id="{3363B060-4358-4D7E-9B6A-4485EABD18EF}"/>
              </a:ext>
            </a:extLst>
          </p:cNvPr>
          <p:cNvGraphicFramePr/>
          <p:nvPr>
            <p:extLst>
              <p:ext uri="{D42A27DB-BD31-4B8C-83A1-F6EECF244321}">
                <p14:modId xmlns:p14="http://schemas.microsoft.com/office/powerpoint/2010/main" val="392737233"/>
              </p:ext>
            </p:extLst>
          </p:nvPr>
        </p:nvGraphicFramePr>
        <p:xfrm>
          <a:off x="2893825" y="1740167"/>
          <a:ext cx="3658513" cy="2368768"/>
        </p:xfrm>
        <a:graphic>
          <a:graphicData uri="http://schemas.openxmlformats.org/drawingml/2006/chart">
            <c:chart xmlns:c="http://schemas.openxmlformats.org/drawingml/2006/chart" xmlns:r="http://schemas.openxmlformats.org/officeDocument/2006/relationships" r:id="rId3"/>
          </a:graphicData>
        </a:graphic>
      </p:graphicFrame>
      <p:sp>
        <p:nvSpPr>
          <p:cNvPr id="7" name="椭圆 6">
            <a:extLst>
              <a:ext uri="{FF2B5EF4-FFF2-40B4-BE49-F238E27FC236}">
                <a16:creationId xmlns:a16="http://schemas.microsoft.com/office/drawing/2014/main" id="{D9953EDA-2E3A-46A7-998D-2C06981E8072}"/>
              </a:ext>
            </a:extLst>
          </p:cNvPr>
          <p:cNvSpPr/>
          <p:nvPr/>
        </p:nvSpPr>
        <p:spPr>
          <a:xfrm>
            <a:off x="6675761" y="2133109"/>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9D236CF-3B16-4EE2-BC7F-3668AEA462B5}"/>
              </a:ext>
            </a:extLst>
          </p:cNvPr>
          <p:cNvSpPr/>
          <p:nvPr/>
        </p:nvSpPr>
        <p:spPr>
          <a:xfrm>
            <a:off x="6504765" y="1962113"/>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573AF0A5-3376-4FE7-BB4F-1FC01BECB998}"/>
              </a:ext>
            </a:extLst>
          </p:cNvPr>
          <p:cNvGrpSpPr/>
          <p:nvPr/>
        </p:nvGrpSpPr>
        <p:grpSpPr>
          <a:xfrm>
            <a:off x="6345307" y="4243237"/>
            <a:ext cx="2247224" cy="1467081"/>
            <a:chOff x="1151165" y="3634728"/>
            <a:chExt cx="1944481" cy="1467081"/>
          </a:xfrm>
        </p:grpSpPr>
        <p:sp>
          <p:nvSpPr>
            <p:cNvPr id="18" name="矩形 17">
              <a:extLst>
                <a:ext uri="{FF2B5EF4-FFF2-40B4-BE49-F238E27FC236}">
                  <a16:creationId xmlns:a16="http://schemas.microsoft.com/office/drawing/2014/main" id="{CF84507C-809D-446F-9F3E-A8FD4A5A0193}"/>
                </a:ext>
              </a:extLst>
            </p:cNvPr>
            <p:cNvSpPr/>
            <p:nvPr/>
          </p:nvSpPr>
          <p:spPr>
            <a:xfrm>
              <a:off x="1151165"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28339D1D-FB49-4F19-8A66-2C56FEB6F592}"/>
                </a:ext>
              </a:extLst>
            </p:cNvPr>
            <p:cNvSpPr txBox="1"/>
            <p:nvPr/>
          </p:nvSpPr>
          <p:spPr>
            <a:xfrm>
              <a:off x="1599656"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5" name="文本框 24">
            <a:extLst>
              <a:ext uri="{FF2B5EF4-FFF2-40B4-BE49-F238E27FC236}">
                <a16:creationId xmlns:a16="http://schemas.microsoft.com/office/drawing/2014/main" id="{1081C28C-5CA7-4F1C-8F0C-1828FF6C42DD}"/>
              </a:ext>
            </a:extLst>
          </p:cNvPr>
          <p:cNvSpPr txBox="1"/>
          <p:nvPr/>
        </p:nvSpPr>
        <p:spPr>
          <a:xfrm>
            <a:off x="6873476" y="2548942"/>
            <a:ext cx="1566635" cy="769441"/>
          </a:xfrm>
          <a:prstGeom prst="rect">
            <a:avLst/>
          </a:prstGeom>
          <a:noFill/>
        </p:spPr>
        <p:txBody>
          <a:bodyPr wrap="square" rtlCol="0">
            <a:spAutoFit/>
          </a:bodyPr>
          <a:lstStyle/>
          <a:p>
            <a:r>
              <a:rPr lang="en-US" altLang="zh-CN" sz="4400">
                <a:solidFill>
                  <a:schemeClr val="bg1"/>
                </a:solidFill>
              </a:rPr>
              <a:t>70%</a:t>
            </a:r>
            <a:endParaRPr lang="zh-CN" altLang="en-US" sz="4400">
              <a:solidFill>
                <a:schemeClr val="bg1"/>
              </a:solidFill>
            </a:endParaRPr>
          </a:p>
        </p:txBody>
      </p:sp>
      <p:graphicFrame>
        <p:nvGraphicFramePr>
          <p:cNvPr id="29" name="图表 28">
            <a:extLst>
              <a:ext uri="{FF2B5EF4-FFF2-40B4-BE49-F238E27FC236}">
                <a16:creationId xmlns:a16="http://schemas.microsoft.com/office/drawing/2014/main" id="{C6743050-3EFF-4CFB-929C-462999C416C3}"/>
              </a:ext>
            </a:extLst>
          </p:cNvPr>
          <p:cNvGraphicFramePr/>
          <p:nvPr>
            <p:extLst>
              <p:ext uri="{D42A27DB-BD31-4B8C-83A1-F6EECF244321}">
                <p14:modId xmlns:p14="http://schemas.microsoft.com/office/powerpoint/2010/main" val="3293641180"/>
              </p:ext>
            </p:extLst>
          </p:nvPr>
        </p:nvGraphicFramePr>
        <p:xfrm>
          <a:off x="5639663" y="1735404"/>
          <a:ext cx="3658513" cy="2368768"/>
        </p:xfrm>
        <a:graphic>
          <a:graphicData uri="http://schemas.openxmlformats.org/drawingml/2006/chart">
            <c:chart xmlns:c="http://schemas.openxmlformats.org/drawingml/2006/chart" xmlns:r="http://schemas.openxmlformats.org/officeDocument/2006/relationships" r:id="rId4"/>
          </a:graphicData>
        </a:graphic>
      </p:graphicFrame>
      <p:sp>
        <p:nvSpPr>
          <p:cNvPr id="9" name="椭圆 8">
            <a:extLst>
              <a:ext uri="{FF2B5EF4-FFF2-40B4-BE49-F238E27FC236}">
                <a16:creationId xmlns:a16="http://schemas.microsoft.com/office/drawing/2014/main" id="{5C28271A-2791-4405-935C-27A7AE90FBCD}"/>
              </a:ext>
            </a:extLst>
          </p:cNvPr>
          <p:cNvSpPr/>
          <p:nvPr/>
        </p:nvSpPr>
        <p:spPr>
          <a:xfrm>
            <a:off x="9421599" y="2135743"/>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CE358B-3F81-431B-AE1B-2B9ADB58833D}"/>
              </a:ext>
            </a:extLst>
          </p:cNvPr>
          <p:cNvSpPr/>
          <p:nvPr/>
        </p:nvSpPr>
        <p:spPr>
          <a:xfrm>
            <a:off x="9250603" y="1964747"/>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297C8967-89C0-42AC-A462-63772C7BA71F}"/>
              </a:ext>
            </a:extLst>
          </p:cNvPr>
          <p:cNvGrpSpPr/>
          <p:nvPr/>
        </p:nvGrpSpPr>
        <p:grpSpPr>
          <a:xfrm>
            <a:off x="9091145" y="4238475"/>
            <a:ext cx="2247224" cy="1467081"/>
            <a:chOff x="3883356" y="3634728"/>
            <a:chExt cx="1944481" cy="1467081"/>
          </a:xfrm>
        </p:grpSpPr>
        <p:sp>
          <p:nvSpPr>
            <p:cNvPr id="21" name="矩形 20">
              <a:extLst>
                <a:ext uri="{FF2B5EF4-FFF2-40B4-BE49-F238E27FC236}">
                  <a16:creationId xmlns:a16="http://schemas.microsoft.com/office/drawing/2014/main" id="{4D3DC407-966A-4F7F-9199-33A4310D5BD8}"/>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2" name="文本框 21">
              <a:extLst>
                <a:ext uri="{FF2B5EF4-FFF2-40B4-BE49-F238E27FC236}">
                  <a16:creationId xmlns:a16="http://schemas.microsoft.com/office/drawing/2014/main" id="{80D4AF39-0886-42BE-88A6-E988421904D2}"/>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6" name="文本框 25">
            <a:extLst>
              <a:ext uri="{FF2B5EF4-FFF2-40B4-BE49-F238E27FC236}">
                <a16:creationId xmlns:a16="http://schemas.microsoft.com/office/drawing/2014/main" id="{A3E515B4-D3CF-44FD-BECC-BE8137A034B0}"/>
              </a:ext>
            </a:extLst>
          </p:cNvPr>
          <p:cNvSpPr txBox="1"/>
          <p:nvPr/>
        </p:nvSpPr>
        <p:spPr>
          <a:xfrm>
            <a:off x="9611372" y="2536784"/>
            <a:ext cx="1566635" cy="769441"/>
          </a:xfrm>
          <a:prstGeom prst="rect">
            <a:avLst/>
          </a:prstGeom>
          <a:noFill/>
        </p:spPr>
        <p:txBody>
          <a:bodyPr wrap="square" rtlCol="0">
            <a:spAutoFit/>
          </a:bodyPr>
          <a:lstStyle/>
          <a:p>
            <a:r>
              <a:rPr lang="en-US" altLang="zh-CN" sz="4400">
                <a:solidFill>
                  <a:schemeClr val="bg1"/>
                </a:solidFill>
              </a:rPr>
              <a:t>90%</a:t>
            </a:r>
            <a:endParaRPr lang="zh-CN" altLang="en-US" sz="4400">
              <a:solidFill>
                <a:schemeClr val="bg1"/>
              </a:solidFill>
            </a:endParaRPr>
          </a:p>
        </p:txBody>
      </p:sp>
      <p:graphicFrame>
        <p:nvGraphicFramePr>
          <p:cNvPr id="30" name="图表 29">
            <a:extLst>
              <a:ext uri="{FF2B5EF4-FFF2-40B4-BE49-F238E27FC236}">
                <a16:creationId xmlns:a16="http://schemas.microsoft.com/office/drawing/2014/main" id="{176652E9-DFD7-4BB7-A796-C87ED0A184A4}"/>
              </a:ext>
            </a:extLst>
          </p:cNvPr>
          <p:cNvGraphicFramePr/>
          <p:nvPr>
            <p:extLst>
              <p:ext uri="{D42A27DB-BD31-4B8C-83A1-F6EECF244321}">
                <p14:modId xmlns:p14="http://schemas.microsoft.com/office/powerpoint/2010/main" val="3312517041"/>
              </p:ext>
            </p:extLst>
          </p:nvPr>
        </p:nvGraphicFramePr>
        <p:xfrm>
          <a:off x="8385501" y="1740167"/>
          <a:ext cx="3658513" cy="23687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037895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7D3049-3692-43D6-A5FA-DA23C2EE773D}"/>
              </a:ext>
            </a:extLst>
          </p:cNvPr>
          <p:cNvGrpSpPr/>
          <p:nvPr/>
        </p:nvGrpSpPr>
        <p:grpSpPr>
          <a:xfrm>
            <a:off x="1438085" y="1840017"/>
            <a:ext cx="9315831" cy="3617299"/>
            <a:chOff x="1438085" y="1840017"/>
            <a:chExt cx="9315831" cy="3617299"/>
          </a:xfrm>
        </p:grpSpPr>
        <p:grpSp>
          <p:nvGrpSpPr>
            <p:cNvPr id="18" name="组合 17">
              <a:extLst>
                <a:ext uri="{FF2B5EF4-FFF2-40B4-BE49-F238E27FC236}">
                  <a16:creationId xmlns:a16="http://schemas.microsoft.com/office/drawing/2014/main" id="{BD42E17E-1833-48F9-AE28-5CBE8B73F019}"/>
                </a:ext>
              </a:extLst>
            </p:cNvPr>
            <p:cNvGrpSpPr/>
            <p:nvPr/>
          </p:nvGrpSpPr>
          <p:grpSpPr>
            <a:xfrm>
              <a:off x="4363811" y="1915884"/>
              <a:ext cx="3464378" cy="3461657"/>
              <a:chOff x="4765222" y="1828800"/>
              <a:chExt cx="3464378" cy="3461657"/>
            </a:xfrm>
          </p:grpSpPr>
          <p:sp>
            <p:nvSpPr>
              <p:cNvPr id="12" name="矩形: 对角圆角 11">
                <a:extLst>
                  <a:ext uri="{FF2B5EF4-FFF2-40B4-BE49-F238E27FC236}">
                    <a16:creationId xmlns:a16="http://schemas.microsoft.com/office/drawing/2014/main" id="{949D057C-660E-4020-91E8-5F8112F0B20C}"/>
                  </a:ext>
                </a:extLst>
              </p:cNvPr>
              <p:cNvSpPr/>
              <p:nvPr/>
            </p:nvSpPr>
            <p:spPr>
              <a:xfrm>
                <a:off x="6629400"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a:extLst>
                  <a:ext uri="{FF2B5EF4-FFF2-40B4-BE49-F238E27FC236}">
                    <a16:creationId xmlns:a16="http://schemas.microsoft.com/office/drawing/2014/main" id="{0560B9B0-D4C6-4E51-A4C6-1E29D795CB73}"/>
                  </a:ext>
                </a:extLst>
              </p:cNvPr>
              <p:cNvSpPr/>
              <p:nvPr/>
            </p:nvSpPr>
            <p:spPr>
              <a:xfrm flipH="1">
                <a:off x="4765222"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240F6870-1BF6-4AE0-97EB-396767091BAA}"/>
                  </a:ext>
                </a:extLst>
              </p:cNvPr>
              <p:cNvSpPr/>
              <p:nvPr/>
            </p:nvSpPr>
            <p:spPr>
              <a:xfrm flipH="1">
                <a:off x="6629400"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对角圆角 14">
                <a:extLst>
                  <a:ext uri="{FF2B5EF4-FFF2-40B4-BE49-F238E27FC236}">
                    <a16:creationId xmlns:a16="http://schemas.microsoft.com/office/drawing/2014/main" id="{EDAD1B27-DEA0-4AA5-9510-5244E94CFF68}"/>
                  </a:ext>
                </a:extLst>
              </p:cNvPr>
              <p:cNvSpPr/>
              <p:nvPr/>
            </p:nvSpPr>
            <p:spPr>
              <a:xfrm>
                <a:off x="4765222"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E40E3E75-5FCB-451B-961F-2B7C1C4C0553}"/>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1465E541-1046-40C1-BFFE-1C691AF5F058}"/>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1" name="文本框 20">
              <a:extLst>
                <a:ext uri="{FF2B5EF4-FFF2-40B4-BE49-F238E27FC236}">
                  <a16:creationId xmlns:a16="http://schemas.microsoft.com/office/drawing/2014/main" id="{664074A6-4E96-4B11-A85D-75F63BB989B7}"/>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BCF510B9-4B9B-439F-AAE5-782442D74145}"/>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578F10-4207-44AB-826A-AD9559D4367E}"/>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F9DF3610-4D8D-4B3B-86B9-46D7718A79FE}"/>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E2AEA3E0-A0A7-4930-A909-71F3AA4E82E0}"/>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91A5F69F-6F10-4FCC-B8E0-646A61EB4EF3}"/>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27" name="图形 26" descr="云计算">
              <a:extLst>
                <a:ext uri="{FF2B5EF4-FFF2-40B4-BE49-F238E27FC236}">
                  <a16:creationId xmlns:a16="http://schemas.microsoft.com/office/drawing/2014/main" id="{3918DE23-9CB8-4F40-9D32-CBDA61196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09" y="4227155"/>
              <a:ext cx="737140" cy="737140"/>
            </a:xfrm>
            <a:prstGeom prst="rect">
              <a:avLst/>
            </a:prstGeom>
          </p:spPr>
        </p:pic>
        <p:pic>
          <p:nvPicPr>
            <p:cNvPr id="28" name="图形 27" descr="Internet">
              <a:extLst>
                <a:ext uri="{FF2B5EF4-FFF2-40B4-BE49-F238E27FC236}">
                  <a16:creationId xmlns:a16="http://schemas.microsoft.com/office/drawing/2014/main" id="{92DAA2E4-0EAB-40D1-B05C-F484044A60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1809" y="2390381"/>
              <a:ext cx="737140" cy="737140"/>
            </a:xfrm>
            <a:prstGeom prst="rect">
              <a:avLst/>
            </a:prstGeom>
          </p:spPr>
        </p:pic>
        <p:pic>
          <p:nvPicPr>
            <p:cNvPr id="29" name="图形 28" descr="投影仪屏幕">
              <a:extLst>
                <a:ext uri="{FF2B5EF4-FFF2-40B4-BE49-F238E27FC236}">
                  <a16:creationId xmlns:a16="http://schemas.microsoft.com/office/drawing/2014/main" id="{7A3DECBB-D068-499A-B63B-5E86C39AB5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809" y="4223813"/>
              <a:ext cx="737140" cy="737140"/>
            </a:xfrm>
            <a:prstGeom prst="rect">
              <a:avLst/>
            </a:prstGeom>
          </p:spPr>
        </p:pic>
        <p:pic>
          <p:nvPicPr>
            <p:cNvPr id="30" name="图形 29" descr="信号塔">
              <a:extLst>
                <a:ext uri="{FF2B5EF4-FFF2-40B4-BE49-F238E27FC236}">
                  <a16:creationId xmlns:a16="http://schemas.microsoft.com/office/drawing/2014/main" id="{37A5801B-686E-4BED-AB1B-1A93E5BE1D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1709" y="2390381"/>
              <a:ext cx="737140" cy="737140"/>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工作业绩</a:t>
            </a:r>
          </a:p>
        </p:txBody>
      </p:sp>
    </p:spTree>
    <p:extLst>
      <p:ext uri="{BB962C8B-B14F-4D97-AF65-F5344CB8AC3E}">
        <p14:creationId xmlns:p14="http://schemas.microsoft.com/office/powerpoint/2010/main" val="408644110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pic>
        <p:nvPicPr>
          <p:cNvPr id="46" name="图片占位符 45" descr="图片包含 室内, 人员, 墙壁, 天花板&#10;&#10;描述已自动生成">
            <a:extLst>
              <a:ext uri="{FF2B5EF4-FFF2-40B4-BE49-F238E27FC236}">
                <a16:creationId xmlns:a16="http://schemas.microsoft.com/office/drawing/2014/main" id="{48B55611-D365-419E-B3BE-08E69CEFB1D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16667" r="16667"/>
          <a:stretch>
            <a:fillRect/>
          </a:stretch>
        </p:blipFill>
        <p:spPr/>
      </p:pic>
      <p:pic>
        <p:nvPicPr>
          <p:cNvPr id="48" name="图片占位符 47" descr="图片包含 笔记本电脑, 人员, 计算机, 餐桌&#10;&#10;描述已自动生成">
            <a:extLst>
              <a:ext uri="{FF2B5EF4-FFF2-40B4-BE49-F238E27FC236}">
                <a16:creationId xmlns:a16="http://schemas.microsoft.com/office/drawing/2014/main" id="{82081DAF-6123-4EB8-B742-17BEA62ED92C}"/>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16667" r="16667"/>
          <a:stretch>
            <a:fillRect/>
          </a:stretch>
        </p:blipFill>
        <p:spPr/>
      </p:pic>
      <p:pic>
        <p:nvPicPr>
          <p:cNvPr id="50" name="图片占位符 49" descr="图片包含 人员, 室内, 墙壁, 笔记本电脑&#10;&#10;描述已自动生成">
            <a:extLst>
              <a:ext uri="{FF2B5EF4-FFF2-40B4-BE49-F238E27FC236}">
                <a16:creationId xmlns:a16="http://schemas.microsoft.com/office/drawing/2014/main" id="{A501CA67-CCFB-4E02-9BAB-8535920CD438}"/>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16667" r="16667"/>
          <a:stretch>
            <a:fillRect/>
          </a:stretch>
        </p:blipFill>
        <p:spPr/>
      </p:pic>
      <p:pic>
        <p:nvPicPr>
          <p:cNvPr id="52" name="图片占位符 51" descr="图片包含 餐桌, 人员, 室内, 计算机&#10;&#10;描述已自动生成">
            <a:extLst>
              <a:ext uri="{FF2B5EF4-FFF2-40B4-BE49-F238E27FC236}">
                <a16:creationId xmlns:a16="http://schemas.microsoft.com/office/drawing/2014/main" id="{BCEE7779-35C0-447B-A992-026A4D21B648}"/>
              </a:ext>
            </a:extLst>
          </p:cNvPr>
          <p:cNvPicPr>
            <a:picLocks noGrp="1" noChangeAspect="1"/>
          </p:cNvPicPr>
          <p:nvPr>
            <p:ph type="pic" sz="quarter" idx="14"/>
          </p:nvPr>
        </p:nvPicPr>
        <p:blipFill>
          <a:blip r:embed="rId5">
            <a:grayscl/>
            <a:extLst>
              <a:ext uri="{28A0092B-C50C-407E-A947-70E740481C1C}">
                <a14:useLocalDpi xmlns:a14="http://schemas.microsoft.com/office/drawing/2010/main" val="0"/>
              </a:ext>
            </a:extLst>
          </a:blip>
          <a:srcRect l="16667" r="16667"/>
          <a:stretch>
            <a:fillRect/>
          </a:stretch>
        </p:blipFill>
        <p:spPr/>
      </p:pic>
      <p:grpSp>
        <p:nvGrpSpPr>
          <p:cNvPr id="10" name="组合 9">
            <a:extLst>
              <a:ext uri="{FF2B5EF4-FFF2-40B4-BE49-F238E27FC236}">
                <a16:creationId xmlns:a16="http://schemas.microsoft.com/office/drawing/2014/main" id="{C46B2076-725A-40A3-AB75-AD37C2F89F07}"/>
              </a:ext>
            </a:extLst>
          </p:cNvPr>
          <p:cNvGrpSpPr/>
          <p:nvPr/>
        </p:nvGrpSpPr>
        <p:grpSpPr>
          <a:xfrm>
            <a:off x="686477" y="4115470"/>
            <a:ext cx="2247224" cy="1467081"/>
            <a:chOff x="1188700" y="3228945"/>
            <a:chExt cx="1944481" cy="1467081"/>
          </a:xfrm>
        </p:grpSpPr>
        <p:sp>
          <p:nvSpPr>
            <p:cNvPr id="11" name="矩形 10">
              <a:extLst>
                <a:ext uri="{FF2B5EF4-FFF2-40B4-BE49-F238E27FC236}">
                  <a16:creationId xmlns:a16="http://schemas.microsoft.com/office/drawing/2014/main" id="{8A6F6DAB-3BDA-43B5-8B4F-101B0B039CB9}"/>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2" name="文本框 11">
              <a:extLst>
                <a:ext uri="{FF2B5EF4-FFF2-40B4-BE49-F238E27FC236}">
                  <a16:creationId xmlns:a16="http://schemas.microsoft.com/office/drawing/2014/main" id="{006FA7BA-1537-405A-80B0-BEA5B9463F67}"/>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2" name="组合 21">
            <a:extLst>
              <a:ext uri="{FF2B5EF4-FFF2-40B4-BE49-F238E27FC236}">
                <a16:creationId xmlns:a16="http://schemas.microsoft.com/office/drawing/2014/main" id="{8185EA7A-5F98-467B-BF1F-DE3F51C2BE92}"/>
              </a:ext>
            </a:extLst>
          </p:cNvPr>
          <p:cNvGrpSpPr/>
          <p:nvPr/>
        </p:nvGrpSpPr>
        <p:grpSpPr>
          <a:xfrm>
            <a:off x="3553048" y="4115470"/>
            <a:ext cx="2247224" cy="1467081"/>
            <a:chOff x="1188700" y="3228945"/>
            <a:chExt cx="1944481" cy="1467081"/>
          </a:xfrm>
        </p:grpSpPr>
        <p:sp>
          <p:nvSpPr>
            <p:cNvPr id="23" name="矩形 22">
              <a:extLst>
                <a:ext uri="{FF2B5EF4-FFF2-40B4-BE49-F238E27FC236}">
                  <a16:creationId xmlns:a16="http://schemas.microsoft.com/office/drawing/2014/main" id="{1134AE05-2729-412B-A969-F96233385E26}"/>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4" name="文本框 23">
              <a:extLst>
                <a:ext uri="{FF2B5EF4-FFF2-40B4-BE49-F238E27FC236}">
                  <a16:creationId xmlns:a16="http://schemas.microsoft.com/office/drawing/2014/main" id="{80C3A3C7-785A-4802-B117-237E0B0397BC}"/>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8" name="组合 27">
            <a:extLst>
              <a:ext uri="{FF2B5EF4-FFF2-40B4-BE49-F238E27FC236}">
                <a16:creationId xmlns:a16="http://schemas.microsoft.com/office/drawing/2014/main" id="{3B25D149-01F7-411A-AB4F-5BC8F8131F62}"/>
              </a:ext>
            </a:extLst>
          </p:cNvPr>
          <p:cNvGrpSpPr/>
          <p:nvPr/>
        </p:nvGrpSpPr>
        <p:grpSpPr>
          <a:xfrm>
            <a:off x="6419619" y="4115470"/>
            <a:ext cx="2247224" cy="1467081"/>
            <a:chOff x="1188700" y="3228945"/>
            <a:chExt cx="1944481" cy="1467081"/>
          </a:xfrm>
        </p:grpSpPr>
        <p:sp>
          <p:nvSpPr>
            <p:cNvPr id="29" name="矩形 28">
              <a:extLst>
                <a:ext uri="{FF2B5EF4-FFF2-40B4-BE49-F238E27FC236}">
                  <a16:creationId xmlns:a16="http://schemas.microsoft.com/office/drawing/2014/main" id="{21D4A45C-7F75-421F-8CD9-E4642256187E}"/>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0" name="文本框 29">
              <a:extLst>
                <a:ext uri="{FF2B5EF4-FFF2-40B4-BE49-F238E27FC236}">
                  <a16:creationId xmlns:a16="http://schemas.microsoft.com/office/drawing/2014/main" id="{04AB70FD-0F6C-4C4D-AC35-685DBCD7D456}"/>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5" name="组合 34">
            <a:extLst>
              <a:ext uri="{FF2B5EF4-FFF2-40B4-BE49-F238E27FC236}">
                <a16:creationId xmlns:a16="http://schemas.microsoft.com/office/drawing/2014/main" id="{D45FD8BA-A113-4E9A-8A3D-695A2BA25E49}"/>
              </a:ext>
            </a:extLst>
          </p:cNvPr>
          <p:cNvGrpSpPr/>
          <p:nvPr/>
        </p:nvGrpSpPr>
        <p:grpSpPr>
          <a:xfrm>
            <a:off x="9286190" y="4115470"/>
            <a:ext cx="2247224" cy="1467081"/>
            <a:chOff x="1188700" y="3228945"/>
            <a:chExt cx="1944481" cy="1467081"/>
          </a:xfrm>
        </p:grpSpPr>
        <p:sp>
          <p:nvSpPr>
            <p:cNvPr id="36" name="矩形 35">
              <a:extLst>
                <a:ext uri="{FF2B5EF4-FFF2-40B4-BE49-F238E27FC236}">
                  <a16:creationId xmlns:a16="http://schemas.microsoft.com/office/drawing/2014/main" id="{FE78563F-A6DE-430E-BD3E-E90B23CC7D11}"/>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7" name="文本框 36">
              <a:extLst>
                <a:ext uri="{FF2B5EF4-FFF2-40B4-BE49-F238E27FC236}">
                  <a16:creationId xmlns:a16="http://schemas.microsoft.com/office/drawing/2014/main" id="{6412385C-6BC6-4C9E-A6D1-AF0B6AF575ED}"/>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Tree>
    <p:extLst>
      <p:ext uri="{BB962C8B-B14F-4D97-AF65-F5344CB8AC3E}">
        <p14:creationId xmlns:p14="http://schemas.microsoft.com/office/powerpoint/2010/main" val="271010364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sp>
        <p:nvSpPr>
          <p:cNvPr id="36" name="椭圆 35">
            <a:extLst>
              <a:ext uri="{FF2B5EF4-FFF2-40B4-BE49-F238E27FC236}">
                <a16:creationId xmlns:a16="http://schemas.microsoft.com/office/drawing/2014/main" id="{E4EF7760-3C20-40E9-9C50-17EB8A2047F4}"/>
              </a:ext>
            </a:extLst>
          </p:cNvPr>
          <p:cNvSpPr/>
          <p:nvPr/>
        </p:nvSpPr>
        <p:spPr>
          <a:xfrm rot="2700000">
            <a:off x="4191000"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921893"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921893"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4191000"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59" name="矩形 58">
            <a:extLst>
              <a:ext uri="{FF2B5EF4-FFF2-40B4-BE49-F238E27FC236}">
                <a16:creationId xmlns:a16="http://schemas.microsoft.com/office/drawing/2014/main" id="{1C949B72-A160-425D-8AB3-5408A0A6270B}"/>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1" name="矩形 60">
            <a:extLst>
              <a:ext uri="{FF2B5EF4-FFF2-40B4-BE49-F238E27FC236}">
                <a16:creationId xmlns:a16="http://schemas.microsoft.com/office/drawing/2014/main" id="{A78D35AE-48B3-4D7D-A669-A740526DF491}"/>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63" name="矩形 62">
            <a:extLst>
              <a:ext uri="{FF2B5EF4-FFF2-40B4-BE49-F238E27FC236}">
                <a16:creationId xmlns:a16="http://schemas.microsoft.com/office/drawing/2014/main" id="{BD1E8199-8B34-45F9-944A-36F518F5EC5F}"/>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5" name="矩形 64">
            <a:extLst>
              <a:ext uri="{FF2B5EF4-FFF2-40B4-BE49-F238E27FC236}">
                <a16:creationId xmlns:a16="http://schemas.microsoft.com/office/drawing/2014/main" id="{19FA7BDE-115F-4466-BC69-BFD98766F519}"/>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68" name="图形 67" descr="云计算">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0285" y="4838668"/>
            <a:ext cx="593628" cy="593628"/>
          </a:xfrm>
          <a:prstGeom prst="rect">
            <a:avLst/>
          </a:prstGeom>
        </p:spPr>
      </p:pic>
      <p:pic>
        <p:nvPicPr>
          <p:cNvPr id="69" name="图形 68" descr="Internet">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17251" y="2077275"/>
            <a:ext cx="593628" cy="593628"/>
          </a:xfrm>
          <a:prstGeom prst="rect">
            <a:avLst/>
          </a:prstGeom>
        </p:spPr>
      </p:pic>
      <p:pic>
        <p:nvPicPr>
          <p:cNvPr id="70" name="图形 69" descr="投影仪屏幕">
            <a:extLst>
              <a:ext uri="{FF2B5EF4-FFF2-40B4-BE49-F238E27FC236}">
                <a16:creationId xmlns:a16="http://schemas.microsoft.com/office/drawing/2014/main" id="{D59EB195-240F-4A10-A2D7-CA197987A5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33739" y="4838668"/>
            <a:ext cx="593628" cy="593628"/>
          </a:xfrm>
          <a:prstGeom prst="rect">
            <a:avLst/>
          </a:prstGeom>
        </p:spPr>
      </p:pic>
      <p:pic>
        <p:nvPicPr>
          <p:cNvPr id="71" name="图形 70" descr="信号塔">
            <a:extLst>
              <a:ext uri="{FF2B5EF4-FFF2-40B4-BE49-F238E27FC236}">
                <a16:creationId xmlns:a16="http://schemas.microsoft.com/office/drawing/2014/main" id="{EFED898B-5F98-4C85-A603-E9CB5FE0BD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6258" y="2067201"/>
            <a:ext cx="593628" cy="593628"/>
          </a:xfrm>
          <a:prstGeom prst="rect">
            <a:avLst/>
          </a:prstGeom>
        </p:spPr>
      </p:pic>
    </p:spTree>
    <p:extLst>
      <p:ext uri="{BB962C8B-B14F-4D97-AF65-F5344CB8AC3E}">
        <p14:creationId xmlns:p14="http://schemas.microsoft.com/office/powerpoint/2010/main" val="2333727932"/>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1758</TotalTime>
  <Words>1620</Words>
  <Application>Microsoft Office PowerPoint</Application>
  <PresentationFormat>宽屏</PresentationFormat>
  <Paragraphs>219</Paragraphs>
  <Slides>26</Slides>
  <Notes>4</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26</vt:i4>
      </vt:variant>
    </vt:vector>
  </HeadingPairs>
  <TitlesOfParts>
    <vt:vector size="33" baseType="lpstr">
      <vt:lpstr>等线</vt:lpstr>
      <vt:lpstr>微软雅黑</vt:lpstr>
      <vt:lpstr>Arial</vt:lpstr>
      <vt:lpstr>Century Gothic</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lvll2015@163.com</cp:lastModifiedBy>
  <cp:revision>124</cp:revision>
  <dcterms:created xsi:type="dcterms:W3CDTF">2019-07-26T03:20:08Z</dcterms:created>
  <dcterms:modified xsi:type="dcterms:W3CDTF">2021-06-17T00:00:49Z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